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9" r:id="rId3"/>
    <p:sldId id="260" r:id="rId4"/>
    <p:sldId id="264" r:id="rId5"/>
    <p:sldId id="284" r:id="rId6"/>
    <p:sldId id="293" r:id="rId7"/>
    <p:sldId id="294" r:id="rId8"/>
    <p:sldId id="295" r:id="rId9"/>
    <p:sldId id="290" r:id="rId10"/>
    <p:sldId id="296" r:id="rId11"/>
    <p:sldId id="297" r:id="rId12"/>
    <p:sldId id="298" r:id="rId13"/>
    <p:sldId id="299" r:id="rId14"/>
    <p:sldId id="291" r:id="rId15"/>
    <p:sldId id="300" r:id="rId16"/>
    <p:sldId id="301" r:id="rId17"/>
    <p:sldId id="302" r:id="rId18"/>
    <p:sldId id="303" r:id="rId19"/>
    <p:sldId id="292" r:id="rId20"/>
    <p:sldId id="285" r:id="rId21"/>
    <p:sldId id="304" r:id="rId22"/>
    <p:sldId id="305" r:id="rId23"/>
    <p:sldId id="306" r:id="rId24"/>
    <p:sldId id="307" r:id="rId25"/>
    <p:sldId id="30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351"/>
    <a:srgbClr val="FF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093AD-7C06-486F-9754-D5B73F7C37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27025"/>
            <a:ext cx="152400" cy="565150"/>
          </a:xfrm>
          <a:prstGeom prst="rect">
            <a:avLst/>
          </a:prstGeom>
          <a:solidFill>
            <a:srgbClr val="3D7351"/>
          </a:solidFill>
          <a:ln>
            <a:solidFill>
              <a:srgbClr val="3D7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45745" y="327660"/>
            <a:ext cx="563880" cy="563880"/>
            <a:chOff x="276225" y="213360"/>
            <a:chExt cx="563880" cy="563880"/>
          </a:xfrm>
          <a:solidFill>
            <a:srgbClr val="3D7351"/>
          </a:solidFill>
        </p:grpSpPr>
        <p:sp>
          <p:nvSpPr>
            <p:cNvPr id="7" name="矩形 6"/>
            <p:cNvSpPr/>
            <p:nvPr/>
          </p:nvSpPr>
          <p:spPr>
            <a:xfrm>
              <a:off x="276225" y="213360"/>
              <a:ext cx="250031" cy="563880"/>
            </a:xfrm>
            <a:prstGeom prst="rect">
              <a:avLst/>
            </a:prstGeom>
            <a:grpFill/>
            <a:ln>
              <a:solidFill>
                <a:srgbClr val="3D7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76225" y="213360"/>
              <a:ext cx="563880" cy="563880"/>
            </a:xfrm>
            <a:prstGeom prst="ellipse">
              <a:avLst/>
            </a:prstGeom>
            <a:grpFill/>
            <a:ln>
              <a:solidFill>
                <a:srgbClr val="3D7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902970" y="259080"/>
            <a:ext cx="7886700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902970" y="614680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00E00-5D83-46E2-B18B-6027595511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88FD-FF8E-4205-8603-C8BB8BCBCB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hdphoto" Target="../media/hdphoto5.wdp"/><Relationship Id="rId7" Type="http://schemas.openxmlformats.org/officeDocument/2006/relationships/image" Target="../media/image17.png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Relationship Id="rId3" Type="http://schemas.openxmlformats.org/officeDocument/2006/relationships/image" Target="../media/image15.png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136581" y="2236116"/>
            <a:ext cx="5918837" cy="2385768"/>
            <a:chOff x="3136582" y="2298870"/>
            <a:chExt cx="5918837" cy="2385768"/>
          </a:xfrm>
        </p:grpSpPr>
        <p:grpSp>
          <p:nvGrpSpPr>
            <p:cNvPr id="4" name="组合 3"/>
            <p:cNvGrpSpPr/>
            <p:nvPr/>
          </p:nvGrpSpPr>
          <p:grpSpPr>
            <a:xfrm>
              <a:off x="3271011" y="2298870"/>
              <a:ext cx="5649979" cy="1636013"/>
              <a:chOff x="2998177" y="2323646"/>
              <a:chExt cx="5649979" cy="163601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68177" y="2323646"/>
                <a:ext cx="310997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500" dirty="0" smtClean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LOGO</a:t>
                </a:r>
                <a:endParaRPr lang="zh-CN" altLang="en-US" sz="550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998177" y="3251773"/>
                <a:ext cx="56499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年中工作总结汇报模板</a:t>
                </a:r>
                <a:endParaRPr lang="zh-CN" altLang="en-US" sz="400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535822" y="4288508"/>
              <a:ext cx="3120356" cy="396130"/>
              <a:chOff x="4873199" y="4359708"/>
              <a:chExt cx="3120356" cy="396130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4873199" y="4359708"/>
                <a:ext cx="1560178" cy="39613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汇报人</a:t>
                </a:r>
                <a:r>
                  <a:rPr lang="zh-CN" altLang="en-US" sz="1050" dirty="0" smtClean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：</a:t>
                </a:r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尚景</a:t>
                </a:r>
                <a:endParaRPr lang="zh-CN" altLang="en-US" sz="105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6" name="矩形: 圆角 15"/>
              <p:cNvSpPr/>
              <p:nvPr/>
            </p:nvSpPr>
            <p:spPr>
              <a:xfrm>
                <a:off x="6433377" y="4359708"/>
                <a:ext cx="1560178" cy="39613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部门：某某部</a:t>
                </a:r>
                <a:endParaRPr lang="zh-CN" altLang="en-US" sz="105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8" name="文本占位符 2"/>
            <p:cNvSpPr txBox="1"/>
            <p:nvPr/>
          </p:nvSpPr>
          <p:spPr>
            <a:xfrm>
              <a:off x="3136582" y="3926025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  <p:pic>
        <p:nvPicPr>
          <p:cNvPr id="21" name="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88875" y="61626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58" name="组合 57"/>
          <p:cNvGrpSpPr/>
          <p:nvPr/>
        </p:nvGrpSpPr>
        <p:grpSpPr>
          <a:xfrm>
            <a:off x="579571" y="2070206"/>
            <a:ext cx="3727286" cy="4038598"/>
            <a:chOff x="485455" y="970612"/>
            <a:chExt cx="4912841" cy="532317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6866" y="998526"/>
              <a:ext cx="4851430" cy="529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5"/>
            <p:cNvSpPr/>
            <p:nvPr/>
          </p:nvSpPr>
          <p:spPr bwMode="auto">
            <a:xfrm>
              <a:off x="1096769" y="4888323"/>
              <a:ext cx="1843711" cy="1405464"/>
            </a:xfrm>
            <a:custGeom>
              <a:avLst/>
              <a:gdLst>
                <a:gd name="T0" fmla="*/ 0 w 660"/>
                <a:gd name="T1" fmla="*/ 84 h 503"/>
                <a:gd name="T2" fmla="*/ 137 w 660"/>
                <a:gd name="T3" fmla="*/ 0 h 503"/>
                <a:gd name="T4" fmla="*/ 660 w 660"/>
                <a:gd name="T5" fmla="*/ 503 h 503"/>
                <a:gd name="T6" fmla="*/ 480 w 660"/>
                <a:gd name="T7" fmla="*/ 302 h 503"/>
                <a:gd name="T8" fmla="*/ 257 w 660"/>
                <a:gd name="T9" fmla="*/ 111 h 503"/>
                <a:gd name="T10" fmla="*/ 0 w 660"/>
                <a:gd name="T11" fmla="*/ 84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503">
                  <a:moveTo>
                    <a:pt x="0" y="84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491" y="111"/>
                    <a:pt x="660" y="503"/>
                  </a:cubicBezTo>
                  <a:cubicBezTo>
                    <a:pt x="605" y="432"/>
                    <a:pt x="543" y="366"/>
                    <a:pt x="480" y="302"/>
                  </a:cubicBezTo>
                  <a:cubicBezTo>
                    <a:pt x="413" y="232"/>
                    <a:pt x="342" y="159"/>
                    <a:pt x="257" y="111"/>
                  </a:cubicBezTo>
                  <a:cubicBezTo>
                    <a:pt x="172" y="64"/>
                    <a:pt x="93" y="75"/>
                    <a:pt x="0" y="84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485455" y="4681761"/>
              <a:ext cx="764840" cy="576422"/>
            </a:xfrm>
            <a:custGeom>
              <a:avLst/>
              <a:gdLst>
                <a:gd name="T0" fmla="*/ 27 w 274"/>
                <a:gd name="T1" fmla="*/ 10 h 206"/>
                <a:gd name="T2" fmla="*/ 61 w 274"/>
                <a:gd name="T3" fmla="*/ 127 h 206"/>
                <a:gd name="T4" fmla="*/ 219 w 274"/>
                <a:gd name="T5" fmla="*/ 158 h 206"/>
                <a:gd name="T6" fmla="*/ 274 w 274"/>
                <a:gd name="T7" fmla="*/ 37 h 206"/>
                <a:gd name="T8" fmla="*/ 27 w 274"/>
                <a:gd name="T9" fmla="*/ 1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06">
                  <a:moveTo>
                    <a:pt x="27" y="10"/>
                  </a:moveTo>
                  <a:cubicBezTo>
                    <a:pt x="27" y="10"/>
                    <a:pt x="0" y="60"/>
                    <a:pt x="61" y="127"/>
                  </a:cubicBezTo>
                  <a:cubicBezTo>
                    <a:pt x="132" y="206"/>
                    <a:pt x="219" y="158"/>
                    <a:pt x="219" y="158"/>
                  </a:cubicBezTo>
                  <a:cubicBezTo>
                    <a:pt x="220" y="158"/>
                    <a:pt x="274" y="37"/>
                    <a:pt x="274" y="37"/>
                  </a:cubicBezTo>
                  <a:cubicBezTo>
                    <a:pt x="274" y="37"/>
                    <a:pt x="53" y="0"/>
                    <a:pt x="27" y="1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60822" y="3816431"/>
              <a:ext cx="3896776" cy="2477356"/>
            </a:xfrm>
            <a:custGeom>
              <a:avLst/>
              <a:gdLst>
                <a:gd name="T0" fmla="*/ 1395 w 1395"/>
                <a:gd name="T1" fmla="*/ 468 h 887"/>
                <a:gd name="T2" fmla="*/ 601 w 1395"/>
                <a:gd name="T3" fmla="*/ 6 h 887"/>
                <a:gd name="T4" fmla="*/ 0 w 1395"/>
                <a:gd name="T5" fmla="*/ 320 h 887"/>
                <a:gd name="T6" fmla="*/ 852 w 1395"/>
                <a:gd name="T7" fmla="*/ 887 h 887"/>
                <a:gd name="T8" fmla="*/ 1395 w 1395"/>
                <a:gd name="T9" fmla="*/ 468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5" h="887">
                  <a:moveTo>
                    <a:pt x="1395" y="468"/>
                  </a:moveTo>
                  <a:cubicBezTo>
                    <a:pt x="1085" y="0"/>
                    <a:pt x="601" y="6"/>
                    <a:pt x="601" y="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20"/>
                    <a:pt x="589" y="299"/>
                    <a:pt x="852" y="887"/>
                  </a:cubicBezTo>
                  <a:cubicBezTo>
                    <a:pt x="1395" y="468"/>
                    <a:pt x="1395" y="468"/>
                    <a:pt x="1395" y="468"/>
                  </a:cubicBezTo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67385" y="4732006"/>
              <a:ext cx="714595" cy="392190"/>
            </a:xfrm>
            <a:custGeom>
              <a:avLst/>
              <a:gdLst>
                <a:gd name="T0" fmla="*/ 33 w 256"/>
                <a:gd name="T1" fmla="*/ 0 h 140"/>
                <a:gd name="T2" fmla="*/ 0 w 256"/>
                <a:gd name="T3" fmla="*/ 18 h 140"/>
                <a:gd name="T4" fmla="*/ 119 w 256"/>
                <a:gd name="T5" fmla="*/ 140 h 140"/>
                <a:gd name="T6" fmla="*/ 256 w 256"/>
                <a:gd name="T7" fmla="*/ 56 h 140"/>
                <a:gd name="T8" fmla="*/ 33 w 256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40">
                  <a:moveTo>
                    <a:pt x="33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36" y="22"/>
                    <a:pt x="119" y="14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6"/>
                    <a:pt x="140" y="7"/>
                    <a:pt x="33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728306" y="4773877"/>
              <a:ext cx="256808" cy="221916"/>
            </a:xfrm>
            <a:custGeom>
              <a:avLst/>
              <a:gdLst>
                <a:gd name="T0" fmla="*/ 92 w 92"/>
                <a:gd name="T1" fmla="*/ 24 h 79"/>
                <a:gd name="T2" fmla="*/ 13 w 92"/>
                <a:gd name="T3" fmla="*/ 4 h 79"/>
                <a:gd name="T4" fmla="*/ 58 w 92"/>
                <a:gd name="T5" fmla="*/ 79 h 79"/>
                <a:gd name="T6" fmla="*/ 92 w 92"/>
                <a:gd name="T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79">
                  <a:moveTo>
                    <a:pt x="92" y="24"/>
                  </a:moveTo>
                  <a:cubicBezTo>
                    <a:pt x="92" y="24"/>
                    <a:pt x="37" y="0"/>
                    <a:pt x="13" y="4"/>
                  </a:cubicBezTo>
                  <a:cubicBezTo>
                    <a:pt x="13" y="4"/>
                    <a:pt x="0" y="59"/>
                    <a:pt x="58" y="79"/>
                  </a:cubicBezTo>
                  <a:cubicBezTo>
                    <a:pt x="58" y="79"/>
                    <a:pt x="51" y="38"/>
                    <a:pt x="92" y="24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2139352" y="4299341"/>
              <a:ext cx="1099806" cy="657372"/>
            </a:xfrm>
            <a:custGeom>
              <a:avLst/>
              <a:gdLst>
                <a:gd name="T0" fmla="*/ 312 w 394"/>
                <a:gd name="T1" fmla="*/ 18 h 235"/>
                <a:gd name="T2" fmla="*/ 269 w 394"/>
                <a:gd name="T3" fmla="*/ 17 h 235"/>
                <a:gd name="T4" fmla="*/ 269 w 394"/>
                <a:gd name="T5" fmla="*/ 31 h 235"/>
                <a:gd name="T6" fmla="*/ 268 w 394"/>
                <a:gd name="T7" fmla="*/ 49 h 235"/>
                <a:gd name="T8" fmla="*/ 268 w 394"/>
                <a:gd name="T9" fmla="*/ 62 h 235"/>
                <a:gd name="T10" fmla="*/ 202 w 394"/>
                <a:gd name="T11" fmla="*/ 20 h 235"/>
                <a:gd name="T12" fmla="*/ 183 w 394"/>
                <a:gd name="T13" fmla="*/ 1 h 235"/>
                <a:gd name="T14" fmla="*/ 182 w 394"/>
                <a:gd name="T15" fmla="*/ 28 h 235"/>
                <a:gd name="T16" fmla="*/ 117 w 394"/>
                <a:gd name="T17" fmla="*/ 128 h 235"/>
                <a:gd name="T18" fmla="*/ 107 w 394"/>
                <a:gd name="T19" fmla="*/ 70 h 235"/>
                <a:gd name="T20" fmla="*/ 71 w 394"/>
                <a:gd name="T21" fmla="*/ 35 h 235"/>
                <a:gd name="T22" fmla="*/ 23 w 394"/>
                <a:gd name="T23" fmla="*/ 78 h 235"/>
                <a:gd name="T24" fmla="*/ 18 w 394"/>
                <a:gd name="T25" fmla="*/ 157 h 235"/>
                <a:gd name="T26" fmla="*/ 90 w 394"/>
                <a:gd name="T27" fmla="*/ 166 h 235"/>
                <a:gd name="T28" fmla="*/ 65 w 394"/>
                <a:gd name="T29" fmla="*/ 218 h 235"/>
                <a:gd name="T30" fmla="*/ 81 w 394"/>
                <a:gd name="T31" fmla="*/ 235 h 235"/>
                <a:gd name="T32" fmla="*/ 116 w 394"/>
                <a:gd name="T33" fmla="*/ 154 h 235"/>
                <a:gd name="T34" fmla="*/ 200 w 394"/>
                <a:gd name="T35" fmla="*/ 51 h 235"/>
                <a:gd name="T36" fmla="*/ 279 w 394"/>
                <a:gd name="T37" fmla="*/ 86 h 235"/>
                <a:gd name="T38" fmla="*/ 289 w 394"/>
                <a:gd name="T39" fmla="*/ 85 h 235"/>
                <a:gd name="T40" fmla="*/ 290 w 394"/>
                <a:gd name="T41" fmla="*/ 72 h 235"/>
                <a:gd name="T42" fmla="*/ 291 w 394"/>
                <a:gd name="T43" fmla="*/ 52 h 235"/>
                <a:gd name="T44" fmla="*/ 292 w 394"/>
                <a:gd name="T45" fmla="*/ 41 h 235"/>
                <a:gd name="T46" fmla="*/ 311 w 394"/>
                <a:gd name="T47" fmla="*/ 41 h 235"/>
                <a:gd name="T48" fmla="*/ 394 w 394"/>
                <a:gd name="T49" fmla="*/ 8 h 235"/>
                <a:gd name="T50" fmla="*/ 372 w 394"/>
                <a:gd name="T51" fmla="*/ 0 h 235"/>
                <a:gd name="T52" fmla="*/ 312 w 394"/>
                <a:gd name="T53" fmla="*/ 18 h 235"/>
                <a:gd name="T54" fmla="*/ 35 w 394"/>
                <a:gd name="T55" fmla="*/ 142 h 235"/>
                <a:gd name="T56" fmla="*/ 43 w 394"/>
                <a:gd name="T57" fmla="*/ 88 h 235"/>
                <a:gd name="T58" fmla="*/ 70 w 394"/>
                <a:gd name="T59" fmla="*/ 58 h 235"/>
                <a:gd name="T60" fmla="*/ 85 w 394"/>
                <a:gd name="T61" fmla="*/ 78 h 235"/>
                <a:gd name="T62" fmla="*/ 94 w 394"/>
                <a:gd name="T63" fmla="*/ 130 h 235"/>
                <a:gd name="T64" fmla="*/ 93 w 394"/>
                <a:gd name="T65" fmla="*/ 140 h 235"/>
                <a:gd name="T66" fmla="*/ 87 w 394"/>
                <a:gd name="T67" fmla="*/ 143 h 235"/>
                <a:gd name="T68" fmla="*/ 35 w 394"/>
                <a:gd name="T69" fmla="*/ 14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235">
                  <a:moveTo>
                    <a:pt x="312" y="18"/>
                  </a:moveTo>
                  <a:cubicBezTo>
                    <a:pt x="269" y="17"/>
                    <a:pt x="269" y="17"/>
                    <a:pt x="269" y="17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8" y="49"/>
                    <a:pt x="268" y="49"/>
                    <a:pt x="268" y="49"/>
                  </a:cubicBezTo>
                  <a:cubicBezTo>
                    <a:pt x="268" y="49"/>
                    <a:pt x="268" y="55"/>
                    <a:pt x="268" y="62"/>
                  </a:cubicBezTo>
                  <a:cubicBezTo>
                    <a:pt x="241" y="59"/>
                    <a:pt x="219" y="38"/>
                    <a:pt x="202" y="2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0" y="70"/>
                    <a:pt x="151" y="106"/>
                    <a:pt x="117" y="128"/>
                  </a:cubicBezTo>
                  <a:cubicBezTo>
                    <a:pt x="117" y="106"/>
                    <a:pt x="113" y="85"/>
                    <a:pt x="107" y="70"/>
                  </a:cubicBezTo>
                  <a:cubicBezTo>
                    <a:pt x="99" y="48"/>
                    <a:pt x="86" y="36"/>
                    <a:pt x="71" y="35"/>
                  </a:cubicBezTo>
                  <a:cubicBezTo>
                    <a:pt x="54" y="34"/>
                    <a:pt x="37" y="49"/>
                    <a:pt x="23" y="78"/>
                  </a:cubicBezTo>
                  <a:cubicBezTo>
                    <a:pt x="0" y="122"/>
                    <a:pt x="8" y="146"/>
                    <a:pt x="18" y="157"/>
                  </a:cubicBezTo>
                  <a:cubicBezTo>
                    <a:pt x="32" y="173"/>
                    <a:pt x="59" y="176"/>
                    <a:pt x="90" y="166"/>
                  </a:cubicBezTo>
                  <a:cubicBezTo>
                    <a:pt x="86" y="186"/>
                    <a:pt x="78" y="205"/>
                    <a:pt x="65" y="218"/>
                  </a:cubicBezTo>
                  <a:cubicBezTo>
                    <a:pt x="81" y="235"/>
                    <a:pt x="81" y="235"/>
                    <a:pt x="81" y="235"/>
                  </a:cubicBezTo>
                  <a:cubicBezTo>
                    <a:pt x="102" y="214"/>
                    <a:pt x="112" y="184"/>
                    <a:pt x="116" y="154"/>
                  </a:cubicBezTo>
                  <a:cubicBezTo>
                    <a:pt x="154" y="134"/>
                    <a:pt x="189" y="98"/>
                    <a:pt x="200" y="51"/>
                  </a:cubicBezTo>
                  <a:cubicBezTo>
                    <a:pt x="220" y="70"/>
                    <a:pt x="246" y="89"/>
                    <a:pt x="279" y="86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1" y="52"/>
                    <a:pt x="291" y="47"/>
                    <a:pt x="292" y="41"/>
                  </a:cubicBezTo>
                  <a:cubicBezTo>
                    <a:pt x="300" y="41"/>
                    <a:pt x="311" y="41"/>
                    <a:pt x="311" y="41"/>
                  </a:cubicBezTo>
                  <a:cubicBezTo>
                    <a:pt x="342" y="43"/>
                    <a:pt x="380" y="45"/>
                    <a:pt x="394" y="8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65" y="20"/>
                    <a:pt x="344" y="19"/>
                    <a:pt x="312" y="18"/>
                  </a:cubicBezTo>
                  <a:close/>
                  <a:moveTo>
                    <a:pt x="35" y="142"/>
                  </a:moveTo>
                  <a:cubicBezTo>
                    <a:pt x="28" y="133"/>
                    <a:pt x="31" y="113"/>
                    <a:pt x="43" y="88"/>
                  </a:cubicBezTo>
                  <a:cubicBezTo>
                    <a:pt x="55" y="66"/>
                    <a:pt x="65" y="58"/>
                    <a:pt x="70" y="58"/>
                  </a:cubicBezTo>
                  <a:cubicBezTo>
                    <a:pt x="74" y="58"/>
                    <a:pt x="80" y="64"/>
                    <a:pt x="85" y="78"/>
                  </a:cubicBezTo>
                  <a:cubicBezTo>
                    <a:pt x="91" y="92"/>
                    <a:pt x="94" y="110"/>
                    <a:pt x="94" y="130"/>
                  </a:cubicBezTo>
                  <a:cubicBezTo>
                    <a:pt x="94" y="133"/>
                    <a:pt x="93" y="136"/>
                    <a:pt x="93" y="140"/>
                  </a:cubicBezTo>
                  <a:cubicBezTo>
                    <a:pt x="91" y="141"/>
                    <a:pt x="89" y="142"/>
                    <a:pt x="87" y="143"/>
                  </a:cubicBezTo>
                  <a:cubicBezTo>
                    <a:pt x="64" y="151"/>
                    <a:pt x="43" y="151"/>
                    <a:pt x="35" y="14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018639" y="4511486"/>
              <a:ext cx="1327305" cy="456392"/>
            </a:xfrm>
            <a:custGeom>
              <a:avLst/>
              <a:gdLst>
                <a:gd name="T0" fmla="*/ 66 w 475"/>
                <a:gd name="T1" fmla="*/ 0 h 163"/>
                <a:gd name="T2" fmla="*/ 0 w 475"/>
                <a:gd name="T3" fmla="*/ 63 h 163"/>
                <a:gd name="T4" fmla="*/ 139 w 475"/>
                <a:gd name="T5" fmla="*/ 52 h 163"/>
                <a:gd name="T6" fmla="*/ 160 w 475"/>
                <a:gd name="T7" fmla="*/ 52 h 163"/>
                <a:gd name="T8" fmla="*/ 374 w 475"/>
                <a:gd name="T9" fmla="*/ 105 h 163"/>
                <a:gd name="T10" fmla="*/ 475 w 475"/>
                <a:gd name="T11" fmla="*/ 163 h 163"/>
                <a:gd name="T12" fmla="*/ 348 w 475"/>
                <a:gd name="T13" fmla="*/ 33 h 163"/>
                <a:gd name="T14" fmla="*/ 66 w 475"/>
                <a:gd name="T1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" h="163">
                  <a:moveTo>
                    <a:pt x="66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2"/>
                    <a:pt x="146" y="52"/>
                    <a:pt x="160" y="52"/>
                  </a:cubicBezTo>
                  <a:cubicBezTo>
                    <a:pt x="201" y="52"/>
                    <a:pt x="294" y="58"/>
                    <a:pt x="374" y="105"/>
                  </a:cubicBezTo>
                  <a:cubicBezTo>
                    <a:pt x="475" y="163"/>
                    <a:pt x="475" y="163"/>
                    <a:pt x="475" y="163"/>
                  </a:cubicBezTo>
                  <a:cubicBezTo>
                    <a:pt x="475" y="163"/>
                    <a:pt x="417" y="102"/>
                    <a:pt x="348" y="33"/>
                  </a:cubicBezTo>
                  <a:cubicBezTo>
                    <a:pt x="348" y="33"/>
                    <a:pt x="341" y="6"/>
                    <a:pt x="66" y="0"/>
                  </a:cubicBezTo>
                </a:path>
              </a:pathLst>
            </a:custGeom>
            <a:gradFill>
              <a:gsLst>
                <a:gs pos="65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21594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3013056" y="4182103"/>
              <a:ext cx="362880" cy="527572"/>
            </a:xfrm>
            <a:custGeom>
              <a:avLst/>
              <a:gdLst>
                <a:gd name="T0" fmla="*/ 85 w 130"/>
                <a:gd name="T1" fmla="*/ 0 h 189"/>
                <a:gd name="T2" fmla="*/ 19 w 130"/>
                <a:gd name="T3" fmla="*/ 93 h 189"/>
                <a:gd name="T4" fmla="*/ 0 w 130"/>
                <a:gd name="T5" fmla="*/ 189 h 189"/>
                <a:gd name="T6" fmla="*/ 79 w 130"/>
                <a:gd name="T7" fmla="*/ 131 h 189"/>
                <a:gd name="T8" fmla="*/ 130 w 130"/>
                <a:gd name="T9" fmla="*/ 25 h 189"/>
                <a:gd name="T10" fmla="*/ 85 w 130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9">
                  <a:moveTo>
                    <a:pt x="85" y="0"/>
                  </a:moveTo>
                  <a:cubicBezTo>
                    <a:pt x="85" y="0"/>
                    <a:pt x="37" y="74"/>
                    <a:pt x="19" y="93"/>
                  </a:cubicBezTo>
                  <a:cubicBezTo>
                    <a:pt x="19" y="93"/>
                    <a:pt x="5" y="179"/>
                    <a:pt x="0" y="189"/>
                  </a:cubicBezTo>
                  <a:cubicBezTo>
                    <a:pt x="0" y="189"/>
                    <a:pt x="59" y="143"/>
                    <a:pt x="79" y="131"/>
                  </a:cubicBezTo>
                  <a:cubicBezTo>
                    <a:pt x="79" y="131"/>
                    <a:pt x="116" y="49"/>
                    <a:pt x="130" y="2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3D73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3082841" y="4207225"/>
              <a:ext cx="259599" cy="393586"/>
            </a:xfrm>
            <a:custGeom>
              <a:avLst/>
              <a:gdLst>
                <a:gd name="T0" fmla="*/ 0 w 93"/>
                <a:gd name="T1" fmla="*/ 138 h 141"/>
                <a:gd name="T2" fmla="*/ 8 w 93"/>
                <a:gd name="T3" fmla="*/ 88 h 141"/>
                <a:gd name="T4" fmla="*/ 71 w 93"/>
                <a:gd name="T5" fmla="*/ 0 h 141"/>
                <a:gd name="T6" fmla="*/ 93 w 93"/>
                <a:gd name="T7" fmla="*/ 14 h 141"/>
                <a:gd name="T8" fmla="*/ 43 w 93"/>
                <a:gd name="T9" fmla="*/ 109 h 141"/>
                <a:gd name="T10" fmla="*/ 5 w 93"/>
                <a:gd name="T11" fmla="*/ 141 h 141"/>
                <a:gd name="T12" fmla="*/ 0 w 93"/>
                <a:gd name="T13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41">
                  <a:moveTo>
                    <a:pt x="0" y="138"/>
                  </a:moveTo>
                  <a:cubicBezTo>
                    <a:pt x="0" y="138"/>
                    <a:pt x="5" y="114"/>
                    <a:pt x="8" y="88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3" y="109"/>
                    <a:pt x="16" y="130"/>
                    <a:pt x="5" y="141"/>
                  </a:cubicBezTo>
                  <a:lnTo>
                    <a:pt x="0" y="1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3202870" y="1001317"/>
              <a:ext cx="2195426" cy="3244987"/>
            </a:xfrm>
            <a:custGeom>
              <a:avLst/>
              <a:gdLst>
                <a:gd name="T0" fmla="*/ 786 w 786"/>
                <a:gd name="T1" fmla="*/ 50 h 1162"/>
                <a:gd name="T2" fmla="*/ 559 w 786"/>
                <a:gd name="T3" fmla="*/ 443 h 1162"/>
                <a:gd name="T4" fmla="*/ 539 w 786"/>
                <a:gd name="T5" fmla="*/ 448 h 1162"/>
                <a:gd name="T6" fmla="*/ 542 w 786"/>
                <a:gd name="T7" fmla="*/ 459 h 1162"/>
                <a:gd name="T8" fmla="*/ 536 w 786"/>
                <a:gd name="T9" fmla="*/ 483 h 1162"/>
                <a:gd name="T10" fmla="*/ 246 w 786"/>
                <a:gd name="T11" fmla="*/ 933 h 1162"/>
                <a:gd name="T12" fmla="*/ 234 w 786"/>
                <a:gd name="T13" fmla="*/ 943 h 1162"/>
                <a:gd name="T14" fmla="*/ 210 w 786"/>
                <a:gd name="T15" fmla="*/ 979 h 1162"/>
                <a:gd name="T16" fmla="*/ 198 w 786"/>
                <a:gd name="T17" fmla="*/ 982 h 1162"/>
                <a:gd name="T18" fmla="*/ 94 w 786"/>
                <a:gd name="T19" fmla="*/ 1142 h 1162"/>
                <a:gd name="T20" fmla="*/ 80 w 786"/>
                <a:gd name="T21" fmla="*/ 1161 h 1162"/>
                <a:gd name="T22" fmla="*/ 45 w 786"/>
                <a:gd name="T23" fmla="*/ 1138 h 1162"/>
                <a:gd name="T24" fmla="*/ 9 w 786"/>
                <a:gd name="T25" fmla="*/ 1116 h 1162"/>
                <a:gd name="T26" fmla="*/ 20 w 786"/>
                <a:gd name="T27" fmla="*/ 1095 h 1162"/>
                <a:gd name="T28" fmla="*/ 120 w 786"/>
                <a:gd name="T29" fmla="*/ 933 h 1162"/>
                <a:gd name="T30" fmla="*/ 117 w 786"/>
                <a:gd name="T31" fmla="*/ 920 h 1162"/>
                <a:gd name="T32" fmla="*/ 140 w 786"/>
                <a:gd name="T33" fmla="*/ 883 h 1162"/>
                <a:gd name="T34" fmla="*/ 143 w 786"/>
                <a:gd name="T35" fmla="*/ 868 h 1162"/>
                <a:gd name="T36" fmla="*/ 424 w 786"/>
                <a:gd name="T37" fmla="*/ 412 h 1162"/>
                <a:gd name="T38" fmla="*/ 443 w 786"/>
                <a:gd name="T39" fmla="*/ 396 h 1162"/>
                <a:gd name="T40" fmla="*/ 454 w 786"/>
                <a:gd name="T41" fmla="*/ 394 h 1162"/>
                <a:gd name="T42" fmla="*/ 449 w 786"/>
                <a:gd name="T43" fmla="*/ 374 h 1162"/>
                <a:gd name="T44" fmla="*/ 707 w 786"/>
                <a:gd name="T45" fmla="*/ 0 h 1162"/>
                <a:gd name="T46" fmla="*/ 786 w 786"/>
                <a:gd name="T47" fmla="*/ 5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6" h="1162">
                  <a:moveTo>
                    <a:pt x="786" y="50"/>
                  </a:moveTo>
                  <a:cubicBezTo>
                    <a:pt x="741" y="167"/>
                    <a:pt x="559" y="443"/>
                    <a:pt x="559" y="443"/>
                  </a:cubicBezTo>
                  <a:cubicBezTo>
                    <a:pt x="539" y="448"/>
                    <a:pt x="539" y="448"/>
                    <a:pt x="539" y="448"/>
                  </a:cubicBezTo>
                  <a:cubicBezTo>
                    <a:pt x="542" y="459"/>
                    <a:pt x="542" y="459"/>
                    <a:pt x="542" y="459"/>
                  </a:cubicBezTo>
                  <a:cubicBezTo>
                    <a:pt x="536" y="483"/>
                    <a:pt x="536" y="483"/>
                    <a:pt x="536" y="483"/>
                  </a:cubicBezTo>
                  <a:cubicBezTo>
                    <a:pt x="246" y="933"/>
                    <a:pt x="246" y="933"/>
                    <a:pt x="246" y="933"/>
                  </a:cubicBezTo>
                  <a:cubicBezTo>
                    <a:pt x="234" y="943"/>
                    <a:pt x="234" y="943"/>
                    <a:pt x="234" y="943"/>
                  </a:cubicBezTo>
                  <a:cubicBezTo>
                    <a:pt x="210" y="979"/>
                    <a:pt x="210" y="979"/>
                    <a:pt x="210" y="979"/>
                  </a:cubicBezTo>
                  <a:cubicBezTo>
                    <a:pt x="198" y="982"/>
                    <a:pt x="198" y="982"/>
                    <a:pt x="198" y="982"/>
                  </a:cubicBezTo>
                  <a:cubicBezTo>
                    <a:pt x="94" y="1142"/>
                    <a:pt x="94" y="1142"/>
                    <a:pt x="94" y="1142"/>
                  </a:cubicBezTo>
                  <a:cubicBezTo>
                    <a:pt x="98" y="1162"/>
                    <a:pt x="80" y="1161"/>
                    <a:pt x="80" y="1161"/>
                  </a:cubicBezTo>
                  <a:cubicBezTo>
                    <a:pt x="45" y="1138"/>
                    <a:pt x="45" y="1138"/>
                    <a:pt x="45" y="1138"/>
                  </a:cubicBezTo>
                  <a:cubicBezTo>
                    <a:pt x="9" y="1116"/>
                    <a:pt x="9" y="1116"/>
                    <a:pt x="9" y="1116"/>
                  </a:cubicBezTo>
                  <a:cubicBezTo>
                    <a:pt x="9" y="1116"/>
                    <a:pt x="0" y="1100"/>
                    <a:pt x="20" y="1095"/>
                  </a:cubicBezTo>
                  <a:cubicBezTo>
                    <a:pt x="120" y="933"/>
                    <a:pt x="120" y="933"/>
                    <a:pt x="120" y="933"/>
                  </a:cubicBezTo>
                  <a:cubicBezTo>
                    <a:pt x="117" y="920"/>
                    <a:pt x="117" y="920"/>
                    <a:pt x="117" y="920"/>
                  </a:cubicBezTo>
                  <a:cubicBezTo>
                    <a:pt x="140" y="883"/>
                    <a:pt x="140" y="883"/>
                    <a:pt x="140" y="883"/>
                  </a:cubicBezTo>
                  <a:cubicBezTo>
                    <a:pt x="143" y="868"/>
                    <a:pt x="143" y="868"/>
                    <a:pt x="143" y="868"/>
                  </a:cubicBezTo>
                  <a:cubicBezTo>
                    <a:pt x="424" y="412"/>
                    <a:pt x="424" y="412"/>
                    <a:pt x="424" y="412"/>
                  </a:cubicBezTo>
                  <a:cubicBezTo>
                    <a:pt x="443" y="396"/>
                    <a:pt x="443" y="396"/>
                    <a:pt x="443" y="396"/>
                  </a:cubicBezTo>
                  <a:cubicBezTo>
                    <a:pt x="454" y="394"/>
                    <a:pt x="454" y="394"/>
                    <a:pt x="454" y="394"/>
                  </a:cubicBezTo>
                  <a:cubicBezTo>
                    <a:pt x="449" y="374"/>
                    <a:pt x="449" y="374"/>
                    <a:pt x="449" y="374"/>
                  </a:cubicBezTo>
                  <a:cubicBezTo>
                    <a:pt x="449" y="374"/>
                    <a:pt x="620" y="91"/>
                    <a:pt x="707" y="0"/>
                  </a:cubicBezTo>
                  <a:lnTo>
                    <a:pt x="78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5177776" y="970612"/>
              <a:ext cx="220520" cy="170275"/>
            </a:xfrm>
            <a:custGeom>
              <a:avLst/>
              <a:gdLst>
                <a:gd name="T0" fmla="*/ 0 w 79"/>
                <a:gd name="T1" fmla="*/ 11 h 61"/>
                <a:gd name="T2" fmla="*/ 79 w 79"/>
                <a:gd name="T3" fmla="*/ 61 h 61"/>
                <a:gd name="T4" fmla="*/ 0 w 79"/>
                <a:gd name="T5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61">
                  <a:moveTo>
                    <a:pt x="0" y="11"/>
                  </a:moveTo>
                  <a:cubicBezTo>
                    <a:pt x="0" y="11"/>
                    <a:pt x="64" y="0"/>
                    <a:pt x="79" y="61"/>
                  </a:cubicBezTo>
                  <a:lnTo>
                    <a:pt x="0" y="1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BEC0">
                    <a:shade val="30000"/>
                    <a:satMod val="115000"/>
                  </a:srgbClr>
                </a:gs>
                <a:gs pos="50000">
                  <a:srgbClr val="BCBEC0">
                    <a:shade val="67500"/>
                    <a:satMod val="115000"/>
                  </a:srgbClr>
                </a:gs>
                <a:gs pos="100000">
                  <a:srgbClr val="BCBEC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3200079" y="4120692"/>
              <a:ext cx="234476" cy="159109"/>
            </a:xfrm>
            <a:custGeom>
              <a:avLst/>
              <a:gdLst>
                <a:gd name="T0" fmla="*/ 7 w 84"/>
                <a:gd name="T1" fmla="*/ 17 h 57"/>
                <a:gd name="T2" fmla="*/ 38 w 84"/>
                <a:gd name="T3" fmla="*/ 36 h 57"/>
                <a:gd name="T4" fmla="*/ 69 w 84"/>
                <a:gd name="T5" fmla="*/ 56 h 57"/>
                <a:gd name="T6" fmla="*/ 80 w 84"/>
                <a:gd name="T7" fmla="*/ 40 h 57"/>
                <a:gd name="T8" fmla="*/ 17 w 84"/>
                <a:gd name="T9" fmla="*/ 0 h 57"/>
                <a:gd name="T10" fmla="*/ 7 w 84"/>
                <a:gd name="T11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7">
                  <a:moveTo>
                    <a:pt x="7" y="1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4" y="57"/>
                    <a:pt x="80" y="4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4"/>
                    <a:pt x="7" y="17"/>
                    <a:pt x="7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3529463" y="3590329"/>
              <a:ext cx="245642" cy="161900"/>
            </a:xfrm>
            <a:custGeom>
              <a:avLst/>
              <a:gdLst>
                <a:gd name="T0" fmla="*/ 6 w 176"/>
                <a:gd name="T1" fmla="*/ 12 h 116"/>
                <a:gd name="T2" fmla="*/ 0 w 176"/>
                <a:gd name="T3" fmla="*/ 20 h 116"/>
                <a:gd name="T4" fmla="*/ 156 w 176"/>
                <a:gd name="T5" fmla="*/ 116 h 116"/>
                <a:gd name="T6" fmla="*/ 162 w 176"/>
                <a:gd name="T7" fmla="*/ 110 h 116"/>
                <a:gd name="T8" fmla="*/ 176 w 176"/>
                <a:gd name="T9" fmla="*/ 106 h 116"/>
                <a:gd name="T10" fmla="*/ 4 w 176"/>
                <a:gd name="T11" fmla="*/ 0 h 116"/>
                <a:gd name="T12" fmla="*/ 6 w 176"/>
                <a:gd name="T13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116">
                  <a:moveTo>
                    <a:pt x="6" y="12"/>
                  </a:moveTo>
                  <a:lnTo>
                    <a:pt x="0" y="20"/>
                  </a:lnTo>
                  <a:lnTo>
                    <a:pt x="156" y="116"/>
                  </a:lnTo>
                  <a:lnTo>
                    <a:pt x="162" y="110"/>
                  </a:lnTo>
                  <a:lnTo>
                    <a:pt x="176" y="106"/>
                  </a:lnTo>
                  <a:lnTo>
                    <a:pt x="4" y="0"/>
                  </a:lnTo>
                  <a:lnTo>
                    <a:pt x="6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3493175" y="3632200"/>
              <a:ext cx="245642" cy="178649"/>
            </a:xfrm>
            <a:custGeom>
              <a:avLst/>
              <a:gdLst>
                <a:gd name="T0" fmla="*/ 0 w 176"/>
                <a:gd name="T1" fmla="*/ 32 h 128"/>
                <a:gd name="T2" fmla="*/ 156 w 176"/>
                <a:gd name="T3" fmla="*/ 128 h 128"/>
                <a:gd name="T4" fmla="*/ 176 w 176"/>
                <a:gd name="T5" fmla="*/ 98 h 128"/>
                <a:gd name="T6" fmla="*/ 20 w 176"/>
                <a:gd name="T7" fmla="*/ 0 h 128"/>
                <a:gd name="T8" fmla="*/ 0 w 176"/>
                <a:gd name="T9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8">
                  <a:moveTo>
                    <a:pt x="0" y="32"/>
                  </a:moveTo>
                  <a:lnTo>
                    <a:pt x="156" y="128"/>
                  </a:lnTo>
                  <a:lnTo>
                    <a:pt x="176" y="98"/>
                  </a:lnTo>
                  <a:lnTo>
                    <a:pt x="20" y="0"/>
                  </a:lnTo>
                  <a:lnTo>
                    <a:pt x="0" y="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202870" y="4059282"/>
              <a:ext cx="273556" cy="187023"/>
            </a:xfrm>
            <a:custGeom>
              <a:avLst/>
              <a:gdLst>
                <a:gd name="T0" fmla="*/ 9 w 98"/>
                <a:gd name="T1" fmla="*/ 21 h 67"/>
                <a:gd name="T2" fmla="*/ 45 w 98"/>
                <a:gd name="T3" fmla="*/ 43 h 67"/>
                <a:gd name="T4" fmla="*/ 80 w 98"/>
                <a:gd name="T5" fmla="*/ 66 h 67"/>
                <a:gd name="T6" fmla="*/ 94 w 98"/>
                <a:gd name="T7" fmla="*/ 47 h 67"/>
                <a:gd name="T8" fmla="*/ 20 w 98"/>
                <a:gd name="T9" fmla="*/ 0 h 67"/>
                <a:gd name="T10" fmla="*/ 9 w 98"/>
                <a:gd name="T11" fmla="*/ 2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67">
                  <a:moveTo>
                    <a:pt x="9" y="21"/>
                  </a:moveTo>
                  <a:cubicBezTo>
                    <a:pt x="45" y="43"/>
                    <a:pt x="45" y="43"/>
                    <a:pt x="45" y="43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98" y="67"/>
                    <a:pt x="94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5"/>
                    <a:pt x="9" y="21"/>
                    <a:pt x="9" y="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3470844" y="3696401"/>
              <a:ext cx="228894" cy="150735"/>
            </a:xfrm>
            <a:custGeom>
              <a:avLst/>
              <a:gdLst>
                <a:gd name="T0" fmla="*/ 0 w 164"/>
                <a:gd name="T1" fmla="*/ 12 h 108"/>
                <a:gd name="T2" fmla="*/ 154 w 164"/>
                <a:gd name="T3" fmla="*/ 108 h 108"/>
                <a:gd name="T4" fmla="*/ 164 w 164"/>
                <a:gd name="T5" fmla="*/ 96 h 108"/>
                <a:gd name="T6" fmla="*/ 8 w 164"/>
                <a:gd name="T7" fmla="*/ 0 h 108"/>
                <a:gd name="T8" fmla="*/ 0 w 164"/>
                <a:gd name="T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8">
                  <a:moveTo>
                    <a:pt x="0" y="12"/>
                  </a:moveTo>
                  <a:lnTo>
                    <a:pt x="154" y="108"/>
                  </a:lnTo>
                  <a:lnTo>
                    <a:pt x="164" y="9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4390605" y="2101124"/>
              <a:ext cx="326592" cy="241455"/>
            </a:xfrm>
            <a:custGeom>
              <a:avLst/>
              <a:gdLst>
                <a:gd name="T0" fmla="*/ 36 w 234"/>
                <a:gd name="T1" fmla="*/ 4 h 173"/>
                <a:gd name="T2" fmla="*/ 0 w 234"/>
                <a:gd name="T3" fmla="*/ 34 h 173"/>
                <a:gd name="T4" fmla="*/ 222 w 234"/>
                <a:gd name="T5" fmla="*/ 173 h 173"/>
                <a:gd name="T6" fmla="*/ 234 w 234"/>
                <a:gd name="T7" fmla="*/ 131 h 173"/>
                <a:gd name="T8" fmla="*/ 228 w 234"/>
                <a:gd name="T9" fmla="*/ 108 h 173"/>
                <a:gd name="T10" fmla="*/ 56 w 234"/>
                <a:gd name="T11" fmla="*/ 0 h 173"/>
                <a:gd name="T12" fmla="*/ 36 w 234"/>
                <a:gd name="T13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73">
                  <a:moveTo>
                    <a:pt x="36" y="4"/>
                  </a:moveTo>
                  <a:lnTo>
                    <a:pt x="0" y="34"/>
                  </a:lnTo>
                  <a:lnTo>
                    <a:pt x="222" y="173"/>
                  </a:lnTo>
                  <a:lnTo>
                    <a:pt x="234" y="131"/>
                  </a:lnTo>
                  <a:lnTo>
                    <a:pt x="228" y="108"/>
                  </a:lnTo>
                  <a:lnTo>
                    <a:pt x="56" y="0"/>
                  </a:lnTo>
                  <a:lnTo>
                    <a:pt x="36" y="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3588082" y="3425637"/>
              <a:ext cx="301470" cy="214937"/>
            </a:xfrm>
            <a:custGeom>
              <a:avLst/>
              <a:gdLst>
                <a:gd name="T0" fmla="*/ 4 w 216"/>
                <a:gd name="T1" fmla="*/ 30 h 154"/>
                <a:gd name="T2" fmla="*/ 0 w 216"/>
                <a:gd name="T3" fmla="*/ 38 h 154"/>
                <a:gd name="T4" fmla="*/ 188 w 216"/>
                <a:gd name="T5" fmla="*/ 154 h 154"/>
                <a:gd name="T6" fmla="*/ 192 w 216"/>
                <a:gd name="T7" fmla="*/ 150 h 154"/>
                <a:gd name="T8" fmla="*/ 216 w 216"/>
                <a:gd name="T9" fmla="*/ 130 h 154"/>
                <a:gd name="T10" fmla="*/ 216 w 216"/>
                <a:gd name="T11" fmla="*/ 128 h 154"/>
                <a:gd name="T12" fmla="*/ 10 w 216"/>
                <a:gd name="T13" fmla="*/ 0 h 154"/>
                <a:gd name="T14" fmla="*/ 4 w 216"/>
                <a:gd name="T15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54">
                  <a:moveTo>
                    <a:pt x="4" y="30"/>
                  </a:moveTo>
                  <a:lnTo>
                    <a:pt x="0" y="38"/>
                  </a:lnTo>
                  <a:lnTo>
                    <a:pt x="188" y="154"/>
                  </a:lnTo>
                  <a:lnTo>
                    <a:pt x="192" y="150"/>
                  </a:lnTo>
                  <a:lnTo>
                    <a:pt x="216" y="130"/>
                  </a:lnTo>
                  <a:lnTo>
                    <a:pt x="216" y="128"/>
                  </a:lnTo>
                  <a:lnTo>
                    <a:pt x="10" y="0"/>
                  </a:lnTo>
                  <a:lnTo>
                    <a:pt x="4" y="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5077286" y="1073893"/>
              <a:ext cx="281930" cy="200980"/>
            </a:xfrm>
            <a:custGeom>
              <a:avLst/>
              <a:gdLst>
                <a:gd name="T0" fmla="*/ 12 w 101"/>
                <a:gd name="T1" fmla="*/ 0 h 72"/>
                <a:gd name="T2" fmla="*/ 0 w 101"/>
                <a:gd name="T3" fmla="*/ 15 h 72"/>
                <a:gd name="T4" fmla="*/ 93 w 101"/>
                <a:gd name="T5" fmla="*/ 72 h 72"/>
                <a:gd name="T6" fmla="*/ 101 w 101"/>
                <a:gd name="T7" fmla="*/ 56 h 72"/>
                <a:gd name="T8" fmla="*/ 12 w 10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2" y="0"/>
                  </a:moveTo>
                  <a:cubicBezTo>
                    <a:pt x="8" y="5"/>
                    <a:pt x="4" y="10"/>
                    <a:pt x="0" y="15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6" y="67"/>
                    <a:pt x="99" y="61"/>
                    <a:pt x="101" y="56"/>
                  </a:cubicBez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BEC0">
                    <a:shade val="30000"/>
                    <a:satMod val="115000"/>
                  </a:srgbClr>
                </a:gs>
                <a:gs pos="50000">
                  <a:srgbClr val="BCBEC0">
                    <a:shade val="67500"/>
                    <a:satMod val="115000"/>
                  </a:srgbClr>
                </a:gs>
                <a:gs pos="100000">
                  <a:srgbClr val="BCBE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4457598" y="1902935"/>
              <a:ext cx="401960" cy="332175"/>
            </a:xfrm>
            <a:custGeom>
              <a:avLst/>
              <a:gdLst>
                <a:gd name="T0" fmla="*/ 0 w 144"/>
                <a:gd name="T1" fmla="*/ 51 h 119"/>
                <a:gd name="T2" fmla="*/ 111 w 144"/>
                <a:gd name="T3" fmla="*/ 119 h 119"/>
                <a:gd name="T4" fmla="*/ 144 w 144"/>
                <a:gd name="T5" fmla="*/ 69 h 119"/>
                <a:gd name="T6" fmla="*/ 32 w 144"/>
                <a:gd name="T7" fmla="*/ 0 h 119"/>
                <a:gd name="T8" fmla="*/ 0 w 144"/>
                <a:gd name="T9" fmla="*/ 5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19">
                  <a:moveTo>
                    <a:pt x="0" y="51"/>
                  </a:moveTo>
                  <a:cubicBezTo>
                    <a:pt x="111" y="119"/>
                    <a:pt x="111" y="119"/>
                    <a:pt x="111" y="119"/>
                  </a:cubicBezTo>
                  <a:cubicBezTo>
                    <a:pt x="114" y="114"/>
                    <a:pt x="126" y="96"/>
                    <a:pt x="144" y="6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31"/>
                    <a:pt x="0" y="51"/>
                    <a:pt x="0" y="5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4750694" y="1665667"/>
              <a:ext cx="114447" cy="187023"/>
            </a:xfrm>
            <a:custGeom>
              <a:avLst/>
              <a:gdLst>
                <a:gd name="T0" fmla="*/ 0 w 41"/>
                <a:gd name="T1" fmla="*/ 67 h 67"/>
                <a:gd name="T2" fmla="*/ 41 w 41"/>
                <a:gd name="T3" fmla="*/ 0 h 67"/>
                <a:gd name="T4" fmla="*/ 0 w 41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7">
                  <a:moveTo>
                    <a:pt x="0" y="67"/>
                  </a:moveTo>
                  <a:cubicBezTo>
                    <a:pt x="0" y="67"/>
                    <a:pt x="35" y="42"/>
                    <a:pt x="41" y="0"/>
                  </a:cubicBezTo>
                  <a:cubicBezTo>
                    <a:pt x="41" y="0"/>
                    <a:pt x="19" y="36"/>
                    <a:pt x="0" y="67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4672535" y="1073893"/>
              <a:ext cx="628062" cy="778797"/>
            </a:xfrm>
            <a:custGeom>
              <a:avLst/>
              <a:gdLst>
                <a:gd name="T0" fmla="*/ 0 w 225"/>
                <a:gd name="T1" fmla="*/ 261 h 279"/>
                <a:gd name="T2" fmla="*/ 28 w 225"/>
                <a:gd name="T3" fmla="*/ 279 h 279"/>
                <a:gd name="T4" fmla="*/ 155 w 225"/>
                <a:gd name="T5" fmla="*/ 96 h 279"/>
                <a:gd name="T6" fmla="*/ 225 w 225"/>
                <a:gd name="T7" fmla="*/ 43 h 279"/>
                <a:gd name="T8" fmla="*/ 157 w 225"/>
                <a:gd name="T9" fmla="*/ 0 h 279"/>
                <a:gd name="T10" fmla="*/ 35 w 225"/>
                <a:gd name="T11" fmla="*/ 199 h 279"/>
                <a:gd name="T12" fmla="*/ 0 w 225"/>
                <a:gd name="T13" fmla="*/ 26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279">
                  <a:moveTo>
                    <a:pt x="0" y="261"/>
                  </a:moveTo>
                  <a:cubicBezTo>
                    <a:pt x="28" y="279"/>
                    <a:pt x="28" y="279"/>
                    <a:pt x="28" y="279"/>
                  </a:cubicBezTo>
                  <a:cubicBezTo>
                    <a:pt x="28" y="279"/>
                    <a:pt x="108" y="143"/>
                    <a:pt x="155" y="96"/>
                  </a:cubicBezTo>
                  <a:cubicBezTo>
                    <a:pt x="200" y="49"/>
                    <a:pt x="225" y="43"/>
                    <a:pt x="225" y="4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70" y="136"/>
                    <a:pt x="35" y="199"/>
                  </a:cubicBezTo>
                  <a:cubicBezTo>
                    <a:pt x="0" y="261"/>
                    <a:pt x="0" y="261"/>
                    <a:pt x="0" y="2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1D3D4">
                    <a:shade val="30000"/>
                    <a:satMod val="115000"/>
                  </a:srgbClr>
                </a:gs>
                <a:gs pos="50000">
                  <a:srgbClr val="D1D3D4">
                    <a:shade val="67500"/>
                    <a:satMod val="115000"/>
                  </a:srgbClr>
                </a:gs>
                <a:gs pos="100000">
                  <a:srgbClr val="D1D3D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4692075" y="1629379"/>
              <a:ext cx="164692" cy="187023"/>
            </a:xfrm>
            <a:custGeom>
              <a:avLst/>
              <a:gdLst>
                <a:gd name="T0" fmla="*/ 56 w 118"/>
                <a:gd name="T1" fmla="*/ 134 h 134"/>
                <a:gd name="T2" fmla="*/ 0 w 118"/>
                <a:gd name="T3" fmla="*/ 100 h 134"/>
                <a:gd name="T4" fmla="*/ 56 w 118"/>
                <a:gd name="T5" fmla="*/ 0 h 134"/>
                <a:gd name="T6" fmla="*/ 118 w 118"/>
                <a:gd name="T7" fmla="*/ 34 h 134"/>
                <a:gd name="T8" fmla="*/ 56 w 118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4">
                  <a:moveTo>
                    <a:pt x="56" y="134"/>
                  </a:moveTo>
                  <a:lnTo>
                    <a:pt x="0" y="100"/>
                  </a:lnTo>
                  <a:lnTo>
                    <a:pt x="56" y="0"/>
                  </a:lnTo>
                  <a:lnTo>
                    <a:pt x="118" y="34"/>
                  </a:lnTo>
                  <a:lnTo>
                    <a:pt x="56" y="134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3013056" y="4483572"/>
              <a:ext cx="159109" cy="226102"/>
            </a:xfrm>
            <a:custGeom>
              <a:avLst/>
              <a:gdLst>
                <a:gd name="T0" fmla="*/ 47 w 57"/>
                <a:gd name="T1" fmla="*/ 1 h 81"/>
                <a:gd name="T2" fmla="*/ 42 w 57"/>
                <a:gd name="T3" fmla="*/ 10 h 81"/>
                <a:gd name="T4" fmla="*/ 42 w 57"/>
                <a:gd name="T5" fmla="*/ 11 h 81"/>
                <a:gd name="T6" fmla="*/ 2 w 57"/>
                <a:gd name="T7" fmla="*/ 73 h 81"/>
                <a:gd name="T8" fmla="*/ 0 w 57"/>
                <a:gd name="T9" fmla="*/ 81 h 81"/>
                <a:gd name="T10" fmla="*/ 7 w 57"/>
                <a:gd name="T11" fmla="*/ 75 h 81"/>
                <a:gd name="T12" fmla="*/ 48 w 57"/>
                <a:gd name="T13" fmla="*/ 15 h 81"/>
                <a:gd name="T14" fmla="*/ 50 w 57"/>
                <a:gd name="T15" fmla="*/ 15 h 81"/>
                <a:gd name="T16" fmla="*/ 56 w 57"/>
                <a:gd name="T17" fmla="*/ 6 h 81"/>
                <a:gd name="T18" fmla="*/ 47 w 57"/>
                <a:gd name="T19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81">
                  <a:moveTo>
                    <a:pt x="47" y="1"/>
                  </a:moveTo>
                  <a:cubicBezTo>
                    <a:pt x="43" y="2"/>
                    <a:pt x="41" y="6"/>
                    <a:pt x="42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5"/>
                    <a:pt x="50" y="15"/>
                    <a:pt x="50" y="15"/>
                  </a:cubicBezTo>
                  <a:cubicBezTo>
                    <a:pt x="54" y="14"/>
                    <a:pt x="57" y="10"/>
                    <a:pt x="56" y="6"/>
                  </a:cubicBezTo>
                  <a:cubicBezTo>
                    <a:pt x="55" y="3"/>
                    <a:pt x="51" y="0"/>
                    <a:pt x="47" y="1"/>
                  </a:cubicBezTo>
                  <a:close/>
                </a:path>
              </a:pathLst>
            </a:custGeom>
            <a:solidFill>
              <a:srgbClr val="3D73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956545" y="5283305"/>
              <a:ext cx="584796" cy="667141"/>
            </a:xfrm>
            <a:custGeom>
              <a:avLst/>
              <a:gdLst>
                <a:gd name="T0" fmla="*/ 0 w 209"/>
                <a:gd name="T1" fmla="*/ 28 h 239"/>
                <a:gd name="T2" fmla="*/ 75 w 209"/>
                <a:gd name="T3" fmla="*/ 165 h 239"/>
                <a:gd name="T4" fmla="*/ 162 w 209"/>
                <a:gd name="T5" fmla="*/ 239 h 239"/>
                <a:gd name="T6" fmla="*/ 149 w 209"/>
                <a:gd name="T7" fmla="*/ 167 h 239"/>
                <a:gd name="T8" fmla="*/ 209 w 209"/>
                <a:gd name="T9" fmla="*/ 179 h 239"/>
                <a:gd name="T10" fmla="*/ 107 w 209"/>
                <a:gd name="T11" fmla="*/ 84 h 239"/>
                <a:gd name="T12" fmla="*/ 66 w 209"/>
                <a:gd name="T13" fmla="*/ 0 h 239"/>
                <a:gd name="T14" fmla="*/ 0 w 209"/>
                <a:gd name="T15" fmla="*/ 2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39">
                  <a:moveTo>
                    <a:pt x="0" y="28"/>
                  </a:moveTo>
                  <a:cubicBezTo>
                    <a:pt x="0" y="28"/>
                    <a:pt x="42" y="131"/>
                    <a:pt x="75" y="165"/>
                  </a:cubicBezTo>
                  <a:cubicBezTo>
                    <a:pt x="109" y="198"/>
                    <a:pt x="114" y="203"/>
                    <a:pt x="162" y="239"/>
                  </a:cubicBezTo>
                  <a:cubicBezTo>
                    <a:pt x="149" y="167"/>
                    <a:pt x="149" y="167"/>
                    <a:pt x="149" y="167"/>
                  </a:cubicBezTo>
                  <a:cubicBezTo>
                    <a:pt x="209" y="179"/>
                    <a:pt x="209" y="179"/>
                    <a:pt x="209" y="179"/>
                  </a:cubicBezTo>
                  <a:cubicBezTo>
                    <a:pt x="209" y="179"/>
                    <a:pt x="133" y="150"/>
                    <a:pt x="107" y="84"/>
                  </a:cubicBezTo>
                  <a:cubicBezTo>
                    <a:pt x="81" y="17"/>
                    <a:pt x="66" y="0"/>
                    <a:pt x="66" y="0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4073783" y="5191189"/>
              <a:ext cx="953259" cy="530363"/>
            </a:xfrm>
            <a:custGeom>
              <a:avLst/>
              <a:gdLst>
                <a:gd name="T0" fmla="*/ 0 w 341"/>
                <a:gd name="T1" fmla="*/ 52 h 190"/>
                <a:gd name="T2" fmla="*/ 47 w 341"/>
                <a:gd name="T3" fmla="*/ 2 h 190"/>
                <a:gd name="T4" fmla="*/ 341 w 341"/>
                <a:gd name="T5" fmla="*/ 84 h 190"/>
                <a:gd name="T6" fmla="*/ 187 w 341"/>
                <a:gd name="T7" fmla="*/ 112 h 190"/>
                <a:gd name="T8" fmla="*/ 265 w 341"/>
                <a:gd name="T9" fmla="*/ 190 h 190"/>
                <a:gd name="T10" fmla="*/ 0 w 341"/>
                <a:gd name="T11" fmla="*/ 5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190">
                  <a:moveTo>
                    <a:pt x="0" y="52"/>
                  </a:moveTo>
                  <a:cubicBezTo>
                    <a:pt x="0" y="52"/>
                    <a:pt x="45" y="0"/>
                    <a:pt x="47" y="2"/>
                  </a:cubicBezTo>
                  <a:cubicBezTo>
                    <a:pt x="107" y="62"/>
                    <a:pt x="213" y="104"/>
                    <a:pt x="341" y="84"/>
                  </a:cubicBezTo>
                  <a:cubicBezTo>
                    <a:pt x="341" y="84"/>
                    <a:pt x="237" y="112"/>
                    <a:pt x="187" y="112"/>
                  </a:cubicBezTo>
                  <a:cubicBezTo>
                    <a:pt x="265" y="190"/>
                    <a:pt x="265" y="190"/>
                    <a:pt x="265" y="190"/>
                  </a:cubicBezTo>
                  <a:cubicBezTo>
                    <a:pt x="265" y="190"/>
                    <a:pt x="125" y="168"/>
                    <a:pt x="0" y="52"/>
                  </a:cubicBezTo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3487592" y="4874367"/>
              <a:ext cx="720178" cy="531760"/>
            </a:xfrm>
            <a:custGeom>
              <a:avLst/>
              <a:gdLst>
                <a:gd name="T0" fmla="*/ 258 w 258"/>
                <a:gd name="T1" fmla="*/ 116 h 190"/>
                <a:gd name="T2" fmla="*/ 164 w 258"/>
                <a:gd name="T3" fmla="*/ 189 h 190"/>
                <a:gd name="T4" fmla="*/ 9 w 258"/>
                <a:gd name="T5" fmla="*/ 80 h 190"/>
                <a:gd name="T6" fmla="*/ 19 w 258"/>
                <a:gd name="T7" fmla="*/ 0 h 190"/>
                <a:gd name="T8" fmla="*/ 258 w 258"/>
                <a:gd name="T9" fmla="*/ 11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90">
                  <a:moveTo>
                    <a:pt x="258" y="116"/>
                  </a:moveTo>
                  <a:cubicBezTo>
                    <a:pt x="256" y="153"/>
                    <a:pt x="215" y="190"/>
                    <a:pt x="164" y="189"/>
                  </a:cubicBezTo>
                  <a:cubicBezTo>
                    <a:pt x="97" y="186"/>
                    <a:pt x="26" y="141"/>
                    <a:pt x="9" y="80"/>
                  </a:cubicBezTo>
                  <a:cubicBezTo>
                    <a:pt x="0" y="49"/>
                    <a:pt x="4" y="21"/>
                    <a:pt x="19" y="0"/>
                  </a:cubicBezTo>
                  <a:lnTo>
                    <a:pt x="258" y="116"/>
                  </a:lnTo>
                  <a:close/>
                </a:path>
              </a:pathLst>
            </a:custGeom>
            <a:solidFill>
              <a:srgbClr val="3D73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479218" y="4737589"/>
              <a:ext cx="776006" cy="629458"/>
            </a:xfrm>
            <a:custGeom>
              <a:avLst/>
              <a:gdLst>
                <a:gd name="T0" fmla="*/ 261 w 278"/>
                <a:gd name="T1" fmla="*/ 116 h 225"/>
                <a:gd name="T2" fmla="*/ 171 w 278"/>
                <a:gd name="T3" fmla="*/ 223 h 225"/>
                <a:gd name="T4" fmla="*/ 17 w 278"/>
                <a:gd name="T5" fmla="*/ 109 h 225"/>
                <a:gd name="T6" fmla="*/ 108 w 278"/>
                <a:gd name="T7" fmla="*/ 2 h 225"/>
                <a:gd name="T8" fmla="*/ 261 w 278"/>
                <a:gd name="T9" fmla="*/ 11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25">
                  <a:moveTo>
                    <a:pt x="261" y="116"/>
                  </a:moveTo>
                  <a:cubicBezTo>
                    <a:pt x="278" y="177"/>
                    <a:pt x="238" y="225"/>
                    <a:pt x="171" y="223"/>
                  </a:cubicBezTo>
                  <a:cubicBezTo>
                    <a:pt x="103" y="221"/>
                    <a:pt x="35" y="170"/>
                    <a:pt x="17" y="109"/>
                  </a:cubicBezTo>
                  <a:cubicBezTo>
                    <a:pt x="0" y="48"/>
                    <a:pt x="41" y="0"/>
                    <a:pt x="108" y="2"/>
                  </a:cubicBezTo>
                  <a:cubicBezTo>
                    <a:pt x="175" y="4"/>
                    <a:pt x="244" y="55"/>
                    <a:pt x="261" y="116"/>
                  </a:cubicBezTo>
                  <a:close/>
                </a:path>
              </a:pathLst>
            </a:custGeom>
            <a:solidFill>
              <a:srgbClr val="3D73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615996" y="4824122"/>
              <a:ext cx="535946" cy="434061"/>
            </a:xfrm>
            <a:custGeom>
              <a:avLst/>
              <a:gdLst>
                <a:gd name="T0" fmla="*/ 180 w 192"/>
                <a:gd name="T1" fmla="*/ 80 h 155"/>
                <a:gd name="T2" fmla="*/ 118 w 192"/>
                <a:gd name="T3" fmla="*/ 154 h 155"/>
                <a:gd name="T4" fmla="*/ 12 w 192"/>
                <a:gd name="T5" fmla="*/ 75 h 155"/>
                <a:gd name="T6" fmla="*/ 74 w 192"/>
                <a:gd name="T7" fmla="*/ 1 h 155"/>
                <a:gd name="T8" fmla="*/ 180 w 192"/>
                <a:gd name="T9" fmla="*/ 8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55">
                  <a:moveTo>
                    <a:pt x="180" y="80"/>
                  </a:moveTo>
                  <a:cubicBezTo>
                    <a:pt x="192" y="122"/>
                    <a:pt x="164" y="155"/>
                    <a:pt x="118" y="154"/>
                  </a:cubicBezTo>
                  <a:cubicBezTo>
                    <a:pt x="71" y="152"/>
                    <a:pt x="24" y="117"/>
                    <a:pt x="12" y="75"/>
                  </a:cubicBezTo>
                  <a:cubicBezTo>
                    <a:pt x="0" y="33"/>
                    <a:pt x="28" y="0"/>
                    <a:pt x="74" y="1"/>
                  </a:cubicBezTo>
                  <a:cubicBezTo>
                    <a:pt x="121" y="3"/>
                    <a:pt x="168" y="38"/>
                    <a:pt x="180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0" name="Rectangle 36"/>
          <p:cNvSpPr/>
          <p:nvPr/>
        </p:nvSpPr>
        <p:spPr>
          <a:xfrm>
            <a:off x="5276118" y="3655231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97"/>
          <p:cNvSpPr>
            <a:spLocks noChangeArrowheads="1"/>
          </p:cNvSpPr>
          <p:nvPr/>
        </p:nvSpPr>
        <p:spPr bwMode="auto">
          <a:xfrm>
            <a:off x="5495754" y="3864595"/>
            <a:ext cx="262009" cy="22491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Rectangle 39"/>
          <p:cNvSpPr/>
          <p:nvPr/>
        </p:nvSpPr>
        <p:spPr>
          <a:xfrm>
            <a:off x="8455819" y="3655231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115"/>
          <p:cNvSpPr>
            <a:spLocks noChangeArrowheads="1"/>
          </p:cNvSpPr>
          <p:nvPr/>
        </p:nvSpPr>
        <p:spPr bwMode="auto">
          <a:xfrm>
            <a:off x="8678077" y="3846047"/>
            <a:ext cx="210996" cy="262008"/>
          </a:xfrm>
          <a:custGeom>
            <a:avLst/>
            <a:gdLst>
              <a:gd name="T0" fmla="*/ 381 w 400"/>
              <a:gd name="T1" fmla="*/ 124 h 498"/>
              <a:gd name="T2" fmla="*/ 381 w 400"/>
              <a:gd name="T3" fmla="*/ 124 h 498"/>
              <a:gd name="T4" fmla="*/ 231 w 400"/>
              <a:gd name="T5" fmla="*/ 9 h 498"/>
              <a:gd name="T6" fmla="*/ 115 w 400"/>
              <a:gd name="T7" fmla="*/ 151 h 498"/>
              <a:gd name="T8" fmla="*/ 133 w 400"/>
              <a:gd name="T9" fmla="*/ 213 h 498"/>
              <a:gd name="T10" fmla="*/ 9 w 400"/>
              <a:gd name="T11" fmla="*/ 407 h 498"/>
              <a:gd name="T12" fmla="*/ 0 w 400"/>
              <a:gd name="T13" fmla="*/ 434 h 498"/>
              <a:gd name="T14" fmla="*/ 9 w 400"/>
              <a:gd name="T15" fmla="*/ 478 h 498"/>
              <a:gd name="T16" fmla="*/ 27 w 400"/>
              <a:gd name="T17" fmla="*/ 497 h 498"/>
              <a:gd name="T18" fmla="*/ 62 w 400"/>
              <a:gd name="T19" fmla="*/ 487 h 498"/>
              <a:gd name="T20" fmla="*/ 89 w 400"/>
              <a:gd name="T21" fmla="*/ 470 h 498"/>
              <a:gd name="T22" fmla="*/ 142 w 400"/>
              <a:gd name="T23" fmla="*/ 390 h 498"/>
              <a:gd name="T24" fmla="*/ 142 w 400"/>
              <a:gd name="T25" fmla="*/ 390 h 498"/>
              <a:gd name="T26" fmla="*/ 177 w 400"/>
              <a:gd name="T27" fmla="*/ 381 h 498"/>
              <a:gd name="T28" fmla="*/ 231 w 400"/>
              <a:gd name="T29" fmla="*/ 284 h 498"/>
              <a:gd name="T30" fmla="*/ 293 w 400"/>
              <a:gd name="T31" fmla="*/ 284 h 498"/>
              <a:gd name="T32" fmla="*/ 381 w 400"/>
              <a:gd name="T33" fmla="*/ 124 h 498"/>
              <a:gd name="T34" fmla="*/ 319 w 400"/>
              <a:gd name="T35" fmla="*/ 159 h 498"/>
              <a:gd name="T36" fmla="*/ 319 w 400"/>
              <a:gd name="T37" fmla="*/ 159 h 498"/>
              <a:gd name="T38" fmla="*/ 256 w 400"/>
              <a:gd name="T39" fmla="*/ 142 h 498"/>
              <a:gd name="T40" fmla="*/ 221 w 400"/>
              <a:gd name="T41" fmla="*/ 80 h 498"/>
              <a:gd name="T42" fmla="*/ 310 w 400"/>
              <a:gd name="T43" fmla="*/ 71 h 498"/>
              <a:gd name="T44" fmla="*/ 319 w 400"/>
              <a:gd name="T45" fmla="*/ 159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lnTo>
                  <a:pt x="142" y="390"/>
                </a:ln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Rectangle 42"/>
          <p:cNvSpPr/>
          <p:nvPr/>
        </p:nvSpPr>
        <p:spPr>
          <a:xfrm>
            <a:off x="5276118" y="5094389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29"/>
          <p:cNvSpPr>
            <a:spLocks noChangeArrowheads="1"/>
          </p:cNvSpPr>
          <p:nvPr/>
        </p:nvSpPr>
        <p:spPr bwMode="auto">
          <a:xfrm>
            <a:off x="5486782" y="5294480"/>
            <a:ext cx="234184" cy="243457"/>
          </a:xfrm>
          <a:custGeom>
            <a:avLst/>
            <a:gdLst>
              <a:gd name="T0" fmla="*/ 248 w 444"/>
              <a:gd name="T1" fmla="*/ 337 h 462"/>
              <a:gd name="T2" fmla="*/ 248 w 444"/>
              <a:gd name="T3" fmla="*/ 337 h 462"/>
              <a:gd name="T4" fmla="*/ 320 w 444"/>
              <a:gd name="T5" fmla="*/ 257 h 462"/>
              <a:gd name="T6" fmla="*/ 443 w 444"/>
              <a:gd name="T7" fmla="*/ 71 h 462"/>
              <a:gd name="T8" fmla="*/ 426 w 444"/>
              <a:gd name="T9" fmla="*/ 53 h 462"/>
              <a:gd name="T10" fmla="*/ 346 w 444"/>
              <a:gd name="T11" fmla="*/ 53 h 462"/>
              <a:gd name="T12" fmla="*/ 222 w 444"/>
              <a:gd name="T13" fmla="*/ 0 h 462"/>
              <a:gd name="T14" fmla="*/ 98 w 444"/>
              <a:gd name="T15" fmla="*/ 53 h 462"/>
              <a:gd name="T16" fmla="*/ 18 w 444"/>
              <a:gd name="T17" fmla="*/ 53 h 462"/>
              <a:gd name="T18" fmla="*/ 0 w 444"/>
              <a:gd name="T19" fmla="*/ 71 h 462"/>
              <a:gd name="T20" fmla="*/ 124 w 444"/>
              <a:gd name="T21" fmla="*/ 257 h 462"/>
              <a:gd name="T22" fmla="*/ 195 w 444"/>
              <a:gd name="T23" fmla="*/ 337 h 462"/>
              <a:gd name="T24" fmla="*/ 195 w 444"/>
              <a:gd name="T25" fmla="*/ 372 h 462"/>
              <a:gd name="T26" fmla="*/ 107 w 444"/>
              <a:gd name="T27" fmla="*/ 416 h 462"/>
              <a:gd name="T28" fmla="*/ 222 w 444"/>
              <a:gd name="T29" fmla="*/ 461 h 462"/>
              <a:gd name="T30" fmla="*/ 328 w 444"/>
              <a:gd name="T31" fmla="*/ 416 h 462"/>
              <a:gd name="T32" fmla="*/ 248 w 444"/>
              <a:gd name="T33" fmla="*/ 372 h 462"/>
              <a:gd name="T34" fmla="*/ 248 w 444"/>
              <a:gd name="T35" fmla="*/ 337 h 462"/>
              <a:gd name="T36" fmla="*/ 320 w 444"/>
              <a:gd name="T37" fmla="*/ 212 h 462"/>
              <a:gd name="T38" fmla="*/ 320 w 444"/>
              <a:gd name="T39" fmla="*/ 212 h 462"/>
              <a:gd name="T40" fmla="*/ 346 w 444"/>
              <a:gd name="T41" fmla="*/ 89 h 462"/>
              <a:gd name="T42" fmla="*/ 408 w 444"/>
              <a:gd name="T43" fmla="*/ 89 h 462"/>
              <a:gd name="T44" fmla="*/ 320 w 444"/>
              <a:gd name="T45" fmla="*/ 212 h 462"/>
              <a:gd name="T46" fmla="*/ 222 w 444"/>
              <a:gd name="T47" fmla="*/ 36 h 462"/>
              <a:gd name="T48" fmla="*/ 222 w 444"/>
              <a:gd name="T49" fmla="*/ 36 h 462"/>
              <a:gd name="T50" fmla="*/ 320 w 444"/>
              <a:gd name="T51" fmla="*/ 71 h 462"/>
              <a:gd name="T52" fmla="*/ 222 w 444"/>
              <a:gd name="T53" fmla="*/ 115 h 462"/>
              <a:gd name="T54" fmla="*/ 124 w 444"/>
              <a:gd name="T55" fmla="*/ 71 h 462"/>
              <a:gd name="T56" fmla="*/ 222 w 444"/>
              <a:gd name="T57" fmla="*/ 36 h 462"/>
              <a:gd name="T58" fmla="*/ 36 w 444"/>
              <a:gd name="T59" fmla="*/ 89 h 462"/>
              <a:gd name="T60" fmla="*/ 36 w 444"/>
              <a:gd name="T61" fmla="*/ 89 h 462"/>
              <a:gd name="T62" fmla="*/ 98 w 444"/>
              <a:gd name="T63" fmla="*/ 89 h 462"/>
              <a:gd name="T64" fmla="*/ 124 w 444"/>
              <a:gd name="T65" fmla="*/ 212 h 462"/>
              <a:gd name="T66" fmla="*/ 36 w 444"/>
              <a:gd name="T67" fmla="*/ 89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455819" y="5094389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3"/>
          <p:cNvSpPr>
            <a:spLocks noChangeArrowheads="1"/>
          </p:cNvSpPr>
          <p:nvPr/>
        </p:nvSpPr>
        <p:spPr bwMode="auto">
          <a:xfrm>
            <a:off x="8652571" y="5310711"/>
            <a:ext cx="262008" cy="210996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9333588" y="3610701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9333588" y="5058330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Rectangle 24"/>
          <p:cNvSpPr>
            <a:spLocks noChangeArrowheads="1"/>
          </p:cNvSpPr>
          <p:nvPr/>
        </p:nvSpPr>
        <p:spPr bwMode="auto">
          <a:xfrm>
            <a:off x="6009498" y="5058330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6009498" y="3563366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5157635" y="2026311"/>
            <a:ext cx="1547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行业现状分析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文本框 6"/>
          <p:cNvSpPr txBox="1">
            <a:spLocks noChangeArrowheads="1"/>
          </p:cNvSpPr>
          <p:nvPr/>
        </p:nvSpPr>
        <p:spPr bwMode="auto">
          <a:xfrm>
            <a:off x="5157635" y="2364464"/>
            <a:ext cx="57651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consectetur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Donec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luctus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vulputate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venenatis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bibendum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orci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pulvinar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Lorem ipsum dolor sit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amet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,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consectetur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adipiscing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elit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.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Donec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luctus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nibh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sit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amet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sem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vulputate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venenatis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bibendum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orci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 </a:t>
            </a:r>
            <a:r>
              <a:rPr lang="en-US" altLang="zh-CN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pulvinar</a:t>
            </a: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rPr>
              <a:t>. 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자유형 88"/>
          <p:cNvSpPr/>
          <p:nvPr/>
        </p:nvSpPr>
        <p:spPr bwMode="auto">
          <a:xfrm>
            <a:off x="1290480" y="2718655"/>
            <a:ext cx="2557935" cy="2681423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-1" fmla="*/ 22860 w 2203388"/>
              <a:gd name="connsiteY0-2" fmla="*/ 0 h 2377440"/>
              <a:gd name="connsiteX1-3" fmla="*/ 2194560 w 2203388"/>
              <a:gd name="connsiteY1-4" fmla="*/ 137160 h 2377440"/>
              <a:gd name="connsiteX2-5" fmla="*/ 2049780 w 2203388"/>
              <a:gd name="connsiteY2-6" fmla="*/ 1965960 h 2377440"/>
              <a:gd name="connsiteX3-7" fmla="*/ 853440 w 2203388"/>
              <a:gd name="connsiteY3-8" fmla="*/ 2377440 h 2377440"/>
              <a:gd name="connsiteX4-9" fmla="*/ 0 w 2203388"/>
              <a:gd name="connsiteY4-10" fmla="*/ 2316480 h 2377440"/>
              <a:gd name="connsiteX5-11" fmla="*/ 22860 w 2203388"/>
              <a:gd name="connsiteY5-12" fmla="*/ 0 h 2377440"/>
              <a:gd name="connsiteX0-13" fmla="*/ 22860 w 2203388"/>
              <a:gd name="connsiteY0-14" fmla="*/ 0 h 2377440"/>
              <a:gd name="connsiteX1-15" fmla="*/ 2194560 w 2203388"/>
              <a:gd name="connsiteY1-16" fmla="*/ 137160 h 2377440"/>
              <a:gd name="connsiteX2-17" fmla="*/ 2049780 w 2203388"/>
              <a:gd name="connsiteY2-18" fmla="*/ 1965960 h 2377440"/>
              <a:gd name="connsiteX3-19" fmla="*/ 853440 w 2203388"/>
              <a:gd name="connsiteY3-20" fmla="*/ 2377440 h 2377440"/>
              <a:gd name="connsiteX4-21" fmla="*/ 0 w 2203388"/>
              <a:gd name="connsiteY4-22" fmla="*/ 2316480 h 2377440"/>
              <a:gd name="connsiteX5-23" fmla="*/ 22860 w 2203388"/>
              <a:gd name="connsiteY5-24" fmla="*/ 0 h 2377440"/>
              <a:gd name="connsiteX0-25" fmla="*/ 22860 w 2203388"/>
              <a:gd name="connsiteY0-26" fmla="*/ 0 h 2377440"/>
              <a:gd name="connsiteX1-27" fmla="*/ 2194560 w 2203388"/>
              <a:gd name="connsiteY1-28" fmla="*/ 137160 h 2377440"/>
              <a:gd name="connsiteX2-29" fmla="*/ 2049780 w 2203388"/>
              <a:gd name="connsiteY2-30" fmla="*/ 1965960 h 2377440"/>
              <a:gd name="connsiteX3-31" fmla="*/ 853440 w 2203388"/>
              <a:gd name="connsiteY3-32" fmla="*/ 2377440 h 2377440"/>
              <a:gd name="connsiteX4-33" fmla="*/ 0 w 2203388"/>
              <a:gd name="connsiteY4-34" fmla="*/ 2316480 h 2377440"/>
              <a:gd name="connsiteX5-35" fmla="*/ 22860 w 2203388"/>
              <a:gd name="connsiteY5-36" fmla="*/ 0 h 2377440"/>
              <a:gd name="connsiteX0-37" fmla="*/ 22860 w 2203388"/>
              <a:gd name="connsiteY0-38" fmla="*/ 0 h 2377440"/>
              <a:gd name="connsiteX1-39" fmla="*/ 2194560 w 2203388"/>
              <a:gd name="connsiteY1-40" fmla="*/ 137160 h 2377440"/>
              <a:gd name="connsiteX2-41" fmla="*/ 2049780 w 2203388"/>
              <a:gd name="connsiteY2-42" fmla="*/ 1965960 h 2377440"/>
              <a:gd name="connsiteX3-43" fmla="*/ 853440 w 2203388"/>
              <a:gd name="connsiteY3-44" fmla="*/ 2377440 h 2377440"/>
              <a:gd name="connsiteX4-45" fmla="*/ 0 w 2203388"/>
              <a:gd name="connsiteY4-46" fmla="*/ 2232248 h 2377440"/>
              <a:gd name="connsiteX5-47" fmla="*/ 22860 w 2203388"/>
              <a:gd name="connsiteY5-48" fmla="*/ 0 h 2377440"/>
              <a:gd name="connsiteX0-49" fmla="*/ 22860 w 2203388"/>
              <a:gd name="connsiteY0-50" fmla="*/ 0 h 2377440"/>
              <a:gd name="connsiteX1-51" fmla="*/ 2194560 w 2203388"/>
              <a:gd name="connsiteY1-52" fmla="*/ 137160 h 2377440"/>
              <a:gd name="connsiteX2-53" fmla="*/ 2049780 w 2203388"/>
              <a:gd name="connsiteY2-54" fmla="*/ 1965960 h 2377440"/>
              <a:gd name="connsiteX3-55" fmla="*/ 853440 w 2203388"/>
              <a:gd name="connsiteY3-56" fmla="*/ 2377440 h 2377440"/>
              <a:gd name="connsiteX4-57" fmla="*/ 0 w 2203388"/>
              <a:gd name="connsiteY4-58" fmla="*/ 2232248 h 2377440"/>
              <a:gd name="connsiteX5-59" fmla="*/ 22860 w 2203388"/>
              <a:gd name="connsiteY5-60" fmla="*/ 0 h 2377440"/>
              <a:gd name="connsiteX0-61" fmla="*/ 22860 w 2203388"/>
              <a:gd name="connsiteY0-62" fmla="*/ 0 h 2377440"/>
              <a:gd name="connsiteX1-63" fmla="*/ 2194560 w 2203388"/>
              <a:gd name="connsiteY1-64" fmla="*/ 137160 h 2377440"/>
              <a:gd name="connsiteX2-65" fmla="*/ 2049780 w 2203388"/>
              <a:gd name="connsiteY2-66" fmla="*/ 1965960 h 2377440"/>
              <a:gd name="connsiteX3-67" fmla="*/ 853440 w 2203388"/>
              <a:gd name="connsiteY3-68" fmla="*/ 2377440 h 2377440"/>
              <a:gd name="connsiteX4-69" fmla="*/ 0 w 2203388"/>
              <a:gd name="connsiteY4-70" fmla="*/ 2232248 h 2377440"/>
              <a:gd name="connsiteX5-71" fmla="*/ 22860 w 2203388"/>
              <a:gd name="connsiteY5-72" fmla="*/ 0 h 2377440"/>
              <a:gd name="connsiteX0-73" fmla="*/ 22860 w 2194560"/>
              <a:gd name="connsiteY0-74" fmla="*/ 0 h 2377440"/>
              <a:gd name="connsiteX1-75" fmla="*/ 2194560 w 2194560"/>
              <a:gd name="connsiteY1-76" fmla="*/ 137160 h 2377440"/>
              <a:gd name="connsiteX2-77" fmla="*/ 2049780 w 2194560"/>
              <a:gd name="connsiteY2-78" fmla="*/ 1965960 h 2377440"/>
              <a:gd name="connsiteX3-79" fmla="*/ 853440 w 2194560"/>
              <a:gd name="connsiteY3-80" fmla="*/ 2377440 h 2377440"/>
              <a:gd name="connsiteX4-81" fmla="*/ 0 w 2194560"/>
              <a:gd name="connsiteY4-82" fmla="*/ 2232248 h 2377440"/>
              <a:gd name="connsiteX5-83" fmla="*/ 22860 w 2194560"/>
              <a:gd name="connsiteY5-84" fmla="*/ 0 h 2377440"/>
              <a:gd name="connsiteX0-85" fmla="*/ 22860 w 2201801"/>
              <a:gd name="connsiteY0-86" fmla="*/ 0 h 2377440"/>
              <a:gd name="connsiteX1-87" fmla="*/ 2194560 w 2201801"/>
              <a:gd name="connsiteY1-88" fmla="*/ 137160 h 2377440"/>
              <a:gd name="connsiteX2-89" fmla="*/ 2049780 w 2201801"/>
              <a:gd name="connsiteY2-90" fmla="*/ 1965960 h 2377440"/>
              <a:gd name="connsiteX3-91" fmla="*/ 853440 w 2201801"/>
              <a:gd name="connsiteY3-92" fmla="*/ 2377440 h 2377440"/>
              <a:gd name="connsiteX4-93" fmla="*/ 0 w 2201801"/>
              <a:gd name="connsiteY4-94" fmla="*/ 2232248 h 2377440"/>
              <a:gd name="connsiteX5-95" fmla="*/ 22860 w 2201801"/>
              <a:gd name="connsiteY5-96" fmla="*/ 0 h 2377440"/>
              <a:gd name="connsiteX0-97" fmla="*/ 22860 w 2201801"/>
              <a:gd name="connsiteY0-98" fmla="*/ 0 h 2340260"/>
              <a:gd name="connsiteX1-99" fmla="*/ 2194560 w 2201801"/>
              <a:gd name="connsiteY1-100" fmla="*/ 137160 h 2340260"/>
              <a:gd name="connsiteX2-101" fmla="*/ 2049780 w 2201801"/>
              <a:gd name="connsiteY2-102" fmla="*/ 1965960 h 2340260"/>
              <a:gd name="connsiteX3-103" fmla="*/ 1080120 w 2201801"/>
              <a:gd name="connsiteY3-104" fmla="*/ 2340260 h 2340260"/>
              <a:gd name="connsiteX4-105" fmla="*/ 0 w 2201801"/>
              <a:gd name="connsiteY4-106" fmla="*/ 2232248 h 2340260"/>
              <a:gd name="connsiteX5-107" fmla="*/ 22860 w 2201801"/>
              <a:gd name="connsiteY5-108" fmla="*/ 0 h 2340260"/>
              <a:gd name="connsiteX0-109" fmla="*/ 22860 w 2201801"/>
              <a:gd name="connsiteY0-110" fmla="*/ 0 h 2340260"/>
              <a:gd name="connsiteX1-111" fmla="*/ 2194560 w 2201801"/>
              <a:gd name="connsiteY1-112" fmla="*/ 137160 h 2340260"/>
              <a:gd name="connsiteX2-113" fmla="*/ 2049780 w 2201801"/>
              <a:gd name="connsiteY2-114" fmla="*/ 1965960 h 2340260"/>
              <a:gd name="connsiteX3-115" fmla="*/ 1080120 w 2201801"/>
              <a:gd name="connsiteY3-116" fmla="*/ 2340260 h 2340260"/>
              <a:gd name="connsiteX4-117" fmla="*/ 0 w 2201801"/>
              <a:gd name="connsiteY4-118" fmla="*/ 2232248 h 2340260"/>
              <a:gd name="connsiteX5-119" fmla="*/ 22860 w 2201801"/>
              <a:gd name="connsiteY5-120" fmla="*/ 0 h 2340260"/>
              <a:gd name="connsiteX0-121" fmla="*/ 22860 w 2201801"/>
              <a:gd name="connsiteY0-122" fmla="*/ 0 h 2316104"/>
              <a:gd name="connsiteX1-123" fmla="*/ 2194560 w 2201801"/>
              <a:gd name="connsiteY1-124" fmla="*/ 137160 h 2316104"/>
              <a:gd name="connsiteX2-125" fmla="*/ 2049780 w 2201801"/>
              <a:gd name="connsiteY2-126" fmla="*/ 1965960 h 2316104"/>
              <a:gd name="connsiteX3-127" fmla="*/ 1116124 w 2201801"/>
              <a:gd name="connsiteY3-128" fmla="*/ 2304256 h 2316104"/>
              <a:gd name="connsiteX4-129" fmla="*/ 0 w 2201801"/>
              <a:gd name="connsiteY4-130" fmla="*/ 2232248 h 2316104"/>
              <a:gd name="connsiteX5-131" fmla="*/ 22860 w 2201801"/>
              <a:gd name="connsiteY5-132" fmla="*/ 0 h 2316104"/>
              <a:gd name="connsiteX0-133" fmla="*/ 216024 w 2201801"/>
              <a:gd name="connsiteY0-134" fmla="*/ 0 h 2280100"/>
              <a:gd name="connsiteX1-135" fmla="*/ 2194560 w 2201801"/>
              <a:gd name="connsiteY1-136" fmla="*/ 101156 h 2280100"/>
              <a:gd name="connsiteX2-137" fmla="*/ 2049780 w 2201801"/>
              <a:gd name="connsiteY2-138" fmla="*/ 1929956 h 2280100"/>
              <a:gd name="connsiteX3-139" fmla="*/ 1116124 w 2201801"/>
              <a:gd name="connsiteY3-140" fmla="*/ 2268252 h 2280100"/>
              <a:gd name="connsiteX4-141" fmla="*/ 0 w 2201801"/>
              <a:gd name="connsiteY4-142" fmla="*/ 2196244 h 2280100"/>
              <a:gd name="connsiteX5-143" fmla="*/ 216024 w 2201801"/>
              <a:gd name="connsiteY5-144" fmla="*/ 0 h 2280100"/>
              <a:gd name="connsiteX0-145" fmla="*/ 72008 w 2201801"/>
              <a:gd name="connsiteY0-146" fmla="*/ 0 h 2280100"/>
              <a:gd name="connsiteX1-147" fmla="*/ 2194560 w 2201801"/>
              <a:gd name="connsiteY1-148" fmla="*/ 101156 h 2280100"/>
              <a:gd name="connsiteX2-149" fmla="*/ 2049780 w 2201801"/>
              <a:gd name="connsiteY2-150" fmla="*/ 1929956 h 2280100"/>
              <a:gd name="connsiteX3-151" fmla="*/ 1116124 w 2201801"/>
              <a:gd name="connsiteY3-152" fmla="*/ 2268252 h 2280100"/>
              <a:gd name="connsiteX4-153" fmla="*/ 0 w 2201801"/>
              <a:gd name="connsiteY4-154" fmla="*/ 2196244 h 2280100"/>
              <a:gd name="connsiteX5-155" fmla="*/ 72008 w 2201801"/>
              <a:gd name="connsiteY5-156" fmla="*/ 0 h 2280100"/>
              <a:gd name="connsiteX0-157" fmla="*/ 72008 w 2201801"/>
              <a:gd name="connsiteY0-158" fmla="*/ 0 h 2280100"/>
              <a:gd name="connsiteX1-159" fmla="*/ 2194560 w 2201801"/>
              <a:gd name="connsiteY1-160" fmla="*/ 101156 h 2280100"/>
              <a:gd name="connsiteX2-161" fmla="*/ 2049780 w 2201801"/>
              <a:gd name="connsiteY2-162" fmla="*/ 1929956 h 2280100"/>
              <a:gd name="connsiteX3-163" fmla="*/ 1116124 w 2201801"/>
              <a:gd name="connsiteY3-164" fmla="*/ 2268252 h 2280100"/>
              <a:gd name="connsiteX4-165" fmla="*/ 0 w 2201801"/>
              <a:gd name="connsiteY4-166" fmla="*/ 2196244 h 2280100"/>
              <a:gd name="connsiteX5-167" fmla="*/ 72008 w 2201801"/>
              <a:gd name="connsiteY5-168" fmla="*/ 0 h 2280100"/>
              <a:gd name="connsiteX0-169" fmla="*/ 72008 w 2201801"/>
              <a:gd name="connsiteY0-170" fmla="*/ 0 h 2280100"/>
              <a:gd name="connsiteX1-171" fmla="*/ 2194560 w 2201801"/>
              <a:gd name="connsiteY1-172" fmla="*/ 101156 h 2280100"/>
              <a:gd name="connsiteX2-173" fmla="*/ 2049780 w 2201801"/>
              <a:gd name="connsiteY2-174" fmla="*/ 1929956 h 2280100"/>
              <a:gd name="connsiteX3-175" fmla="*/ 1116124 w 2201801"/>
              <a:gd name="connsiteY3-176" fmla="*/ 2268252 h 2280100"/>
              <a:gd name="connsiteX4-177" fmla="*/ 0 w 2201801"/>
              <a:gd name="connsiteY4-178" fmla="*/ 2196244 h 2280100"/>
              <a:gd name="connsiteX5-179" fmla="*/ 72008 w 2201801"/>
              <a:gd name="connsiteY5-180" fmla="*/ 0 h 2280100"/>
              <a:gd name="connsiteX0-181" fmla="*/ 144016 w 2201801"/>
              <a:gd name="connsiteY0-182" fmla="*/ 0 h 2244096"/>
              <a:gd name="connsiteX1-183" fmla="*/ 2194560 w 2201801"/>
              <a:gd name="connsiteY1-184" fmla="*/ 65152 h 2244096"/>
              <a:gd name="connsiteX2-185" fmla="*/ 2049780 w 2201801"/>
              <a:gd name="connsiteY2-186" fmla="*/ 1893952 h 2244096"/>
              <a:gd name="connsiteX3-187" fmla="*/ 1116124 w 2201801"/>
              <a:gd name="connsiteY3-188" fmla="*/ 2232248 h 2244096"/>
              <a:gd name="connsiteX4-189" fmla="*/ 0 w 2201801"/>
              <a:gd name="connsiteY4-190" fmla="*/ 2160240 h 2244096"/>
              <a:gd name="connsiteX5-191" fmla="*/ 144016 w 2201801"/>
              <a:gd name="connsiteY5-192" fmla="*/ 0 h 2244096"/>
              <a:gd name="connsiteX0-193" fmla="*/ 144016 w 2201801"/>
              <a:gd name="connsiteY0-194" fmla="*/ 0 h 2244096"/>
              <a:gd name="connsiteX1-195" fmla="*/ 2194560 w 2201801"/>
              <a:gd name="connsiteY1-196" fmla="*/ 65152 h 2244096"/>
              <a:gd name="connsiteX2-197" fmla="*/ 2049780 w 2201801"/>
              <a:gd name="connsiteY2-198" fmla="*/ 1893952 h 2244096"/>
              <a:gd name="connsiteX3-199" fmla="*/ 1116124 w 2201801"/>
              <a:gd name="connsiteY3-200" fmla="*/ 2232248 h 2244096"/>
              <a:gd name="connsiteX4-201" fmla="*/ 0 w 2201801"/>
              <a:gd name="connsiteY4-202" fmla="*/ 2160240 h 2244096"/>
              <a:gd name="connsiteX5-203" fmla="*/ 144016 w 2201801"/>
              <a:gd name="connsiteY5-204" fmla="*/ 0 h 2244096"/>
              <a:gd name="connsiteX0-205" fmla="*/ 144016 w 2201801"/>
              <a:gd name="connsiteY0-206" fmla="*/ 0 h 2244096"/>
              <a:gd name="connsiteX1-207" fmla="*/ 2194560 w 2201801"/>
              <a:gd name="connsiteY1-208" fmla="*/ 65152 h 2244096"/>
              <a:gd name="connsiteX2-209" fmla="*/ 2049780 w 2201801"/>
              <a:gd name="connsiteY2-210" fmla="*/ 1893952 h 2244096"/>
              <a:gd name="connsiteX3-211" fmla="*/ 1116124 w 2201801"/>
              <a:gd name="connsiteY3-212" fmla="*/ 2232248 h 2244096"/>
              <a:gd name="connsiteX4-213" fmla="*/ 0 w 2201801"/>
              <a:gd name="connsiteY4-214" fmla="*/ 2160240 h 2244096"/>
              <a:gd name="connsiteX5-215" fmla="*/ 144016 w 2201801"/>
              <a:gd name="connsiteY5-216" fmla="*/ 0 h 2244096"/>
              <a:gd name="connsiteX0-217" fmla="*/ 144016 w 2201801"/>
              <a:gd name="connsiteY0-218" fmla="*/ 0 h 2244096"/>
              <a:gd name="connsiteX1-219" fmla="*/ 2194560 w 2201801"/>
              <a:gd name="connsiteY1-220" fmla="*/ 65152 h 2244096"/>
              <a:gd name="connsiteX2-221" fmla="*/ 2049780 w 2201801"/>
              <a:gd name="connsiteY2-222" fmla="*/ 1893952 h 2244096"/>
              <a:gd name="connsiteX3-223" fmla="*/ 1116124 w 2201801"/>
              <a:gd name="connsiteY3-224" fmla="*/ 2232248 h 2244096"/>
              <a:gd name="connsiteX4-225" fmla="*/ 0 w 2201801"/>
              <a:gd name="connsiteY4-226" fmla="*/ 2160240 h 2244096"/>
              <a:gd name="connsiteX5-227" fmla="*/ 144016 w 2201801"/>
              <a:gd name="connsiteY5-228" fmla="*/ 0 h 2244096"/>
              <a:gd name="connsiteX0-229" fmla="*/ 144016 w 2201801"/>
              <a:gd name="connsiteY0-230" fmla="*/ 0 h 2244096"/>
              <a:gd name="connsiteX1-231" fmla="*/ 2194560 w 2201801"/>
              <a:gd name="connsiteY1-232" fmla="*/ 65152 h 2244096"/>
              <a:gd name="connsiteX2-233" fmla="*/ 2049780 w 2201801"/>
              <a:gd name="connsiteY2-234" fmla="*/ 1893952 h 2244096"/>
              <a:gd name="connsiteX3-235" fmla="*/ 1116124 w 2201801"/>
              <a:gd name="connsiteY3-236" fmla="*/ 2232248 h 2244096"/>
              <a:gd name="connsiteX4-237" fmla="*/ 0 w 2201801"/>
              <a:gd name="connsiteY4-238" fmla="*/ 2160240 h 2244096"/>
              <a:gd name="connsiteX5-239" fmla="*/ 144016 w 2201801"/>
              <a:gd name="connsiteY5-240" fmla="*/ 0 h 2244096"/>
              <a:gd name="connsiteX0-241" fmla="*/ 144016 w 2201801"/>
              <a:gd name="connsiteY0-242" fmla="*/ 0 h 2244096"/>
              <a:gd name="connsiteX1-243" fmla="*/ 2194560 w 2201801"/>
              <a:gd name="connsiteY1-244" fmla="*/ 65152 h 2244096"/>
              <a:gd name="connsiteX2-245" fmla="*/ 2049780 w 2201801"/>
              <a:gd name="connsiteY2-246" fmla="*/ 1893952 h 2244096"/>
              <a:gd name="connsiteX3-247" fmla="*/ 1116124 w 2201801"/>
              <a:gd name="connsiteY3-248" fmla="*/ 2232248 h 2244096"/>
              <a:gd name="connsiteX4-249" fmla="*/ 0 w 2201801"/>
              <a:gd name="connsiteY4-250" fmla="*/ 2160240 h 2244096"/>
              <a:gd name="connsiteX5-251" fmla="*/ 144016 w 2201801"/>
              <a:gd name="connsiteY5-252" fmla="*/ 0 h 2244096"/>
              <a:gd name="connsiteX0-253" fmla="*/ 144016 w 2201801"/>
              <a:gd name="connsiteY0-254" fmla="*/ 0 h 2244096"/>
              <a:gd name="connsiteX1-255" fmla="*/ 2194560 w 2201801"/>
              <a:gd name="connsiteY1-256" fmla="*/ 65152 h 2244096"/>
              <a:gd name="connsiteX2-257" fmla="*/ 2049780 w 2201801"/>
              <a:gd name="connsiteY2-258" fmla="*/ 1893952 h 2244096"/>
              <a:gd name="connsiteX3-259" fmla="*/ 1116124 w 2201801"/>
              <a:gd name="connsiteY3-260" fmla="*/ 2232248 h 2244096"/>
              <a:gd name="connsiteX4-261" fmla="*/ 0 w 2201801"/>
              <a:gd name="connsiteY4-262" fmla="*/ 2160240 h 2244096"/>
              <a:gd name="connsiteX5-263" fmla="*/ 144016 w 2201801"/>
              <a:gd name="connsiteY5-264" fmla="*/ 0 h 2244096"/>
              <a:gd name="connsiteX0-265" fmla="*/ 144016 w 2201801"/>
              <a:gd name="connsiteY0-266" fmla="*/ 0 h 2232248"/>
              <a:gd name="connsiteX1-267" fmla="*/ 2194560 w 2201801"/>
              <a:gd name="connsiteY1-268" fmla="*/ 65152 h 2232248"/>
              <a:gd name="connsiteX2-269" fmla="*/ 2049780 w 2201801"/>
              <a:gd name="connsiteY2-270" fmla="*/ 1893952 h 2232248"/>
              <a:gd name="connsiteX3-271" fmla="*/ 1116124 w 2201801"/>
              <a:gd name="connsiteY3-272" fmla="*/ 2232248 h 2232248"/>
              <a:gd name="connsiteX4-273" fmla="*/ 0 w 2201801"/>
              <a:gd name="connsiteY4-274" fmla="*/ 2160240 h 2232248"/>
              <a:gd name="connsiteX5-275" fmla="*/ 144016 w 2201801"/>
              <a:gd name="connsiteY5-276" fmla="*/ 0 h 2232248"/>
              <a:gd name="connsiteX0-277" fmla="*/ 144016 w 2201801"/>
              <a:gd name="connsiteY0-278" fmla="*/ 0 h 2232248"/>
              <a:gd name="connsiteX1-279" fmla="*/ 2194560 w 2201801"/>
              <a:gd name="connsiteY1-280" fmla="*/ 65152 h 2232248"/>
              <a:gd name="connsiteX2-281" fmla="*/ 2049780 w 2201801"/>
              <a:gd name="connsiteY2-282" fmla="*/ 1893952 h 2232248"/>
              <a:gd name="connsiteX3-283" fmla="*/ 1116124 w 2201801"/>
              <a:gd name="connsiteY3-284" fmla="*/ 2232248 h 2232248"/>
              <a:gd name="connsiteX4-285" fmla="*/ 0 w 2201801"/>
              <a:gd name="connsiteY4-286" fmla="*/ 2160240 h 2232248"/>
              <a:gd name="connsiteX5-287" fmla="*/ 144016 w 2201801"/>
              <a:gd name="connsiteY5-288" fmla="*/ 0 h 2232248"/>
              <a:gd name="connsiteX0-289" fmla="*/ 144016 w 2201801"/>
              <a:gd name="connsiteY0-290" fmla="*/ 0 h 2232248"/>
              <a:gd name="connsiteX1-291" fmla="*/ 2194560 w 2201801"/>
              <a:gd name="connsiteY1-292" fmla="*/ 65152 h 2232248"/>
              <a:gd name="connsiteX2-293" fmla="*/ 2049780 w 2201801"/>
              <a:gd name="connsiteY2-294" fmla="*/ 1893952 h 2232248"/>
              <a:gd name="connsiteX3-295" fmla="*/ 1116124 w 2201801"/>
              <a:gd name="connsiteY3-296" fmla="*/ 2232248 h 2232248"/>
              <a:gd name="connsiteX4-297" fmla="*/ 0 w 2201801"/>
              <a:gd name="connsiteY4-298" fmla="*/ 2160240 h 2232248"/>
              <a:gd name="connsiteX5-299" fmla="*/ 144016 w 2201801"/>
              <a:gd name="connsiteY5-300" fmla="*/ 0 h 2232248"/>
              <a:gd name="connsiteX0-301" fmla="*/ 180020 w 2201801"/>
              <a:gd name="connsiteY0-302" fmla="*/ 0 h 2232248"/>
              <a:gd name="connsiteX1-303" fmla="*/ 2194560 w 2201801"/>
              <a:gd name="connsiteY1-304" fmla="*/ 65152 h 2232248"/>
              <a:gd name="connsiteX2-305" fmla="*/ 2049780 w 2201801"/>
              <a:gd name="connsiteY2-306" fmla="*/ 1893952 h 2232248"/>
              <a:gd name="connsiteX3-307" fmla="*/ 1116124 w 2201801"/>
              <a:gd name="connsiteY3-308" fmla="*/ 2232248 h 2232248"/>
              <a:gd name="connsiteX4-309" fmla="*/ 0 w 2201801"/>
              <a:gd name="connsiteY4-310" fmla="*/ 2160240 h 2232248"/>
              <a:gd name="connsiteX5-311" fmla="*/ 180020 w 2201801"/>
              <a:gd name="connsiteY5-312" fmla="*/ 0 h 2232248"/>
              <a:gd name="connsiteX0-313" fmla="*/ 180020 w 2201801"/>
              <a:gd name="connsiteY0-314" fmla="*/ 0 h 2232248"/>
              <a:gd name="connsiteX1-315" fmla="*/ 2194560 w 2201801"/>
              <a:gd name="connsiteY1-316" fmla="*/ 65152 h 2232248"/>
              <a:gd name="connsiteX2-317" fmla="*/ 2049780 w 2201801"/>
              <a:gd name="connsiteY2-318" fmla="*/ 1893952 h 2232248"/>
              <a:gd name="connsiteX3-319" fmla="*/ 1116124 w 2201801"/>
              <a:gd name="connsiteY3-320" fmla="*/ 2232248 h 2232248"/>
              <a:gd name="connsiteX4-321" fmla="*/ 0 w 2201801"/>
              <a:gd name="connsiteY4-322" fmla="*/ 2160240 h 2232248"/>
              <a:gd name="connsiteX5-323" fmla="*/ 180020 w 2201801"/>
              <a:gd name="connsiteY5-324" fmla="*/ 0 h 2232248"/>
              <a:gd name="connsiteX0-325" fmla="*/ 180020 w 2201801"/>
              <a:gd name="connsiteY0-326" fmla="*/ 0 h 2232248"/>
              <a:gd name="connsiteX1-327" fmla="*/ 2196244 w 2201801"/>
              <a:gd name="connsiteY1-328" fmla="*/ 36004 h 2232248"/>
              <a:gd name="connsiteX2-329" fmla="*/ 2049780 w 2201801"/>
              <a:gd name="connsiteY2-330" fmla="*/ 1893952 h 2232248"/>
              <a:gd name="connsiteX3-331" fmla="*/ 1116124 w 2201801"/>
              <a:gd name="connsiteY3-332" fmla="*/ 2232248 h 2232248"/>
              <a:gd name="connsiteX4-333" fmla="*/ 0 w 2201801"/>
              <a:gd name="connsiteY4-334" fmla="*/ 2160240 h 2232248"/>
              <a:gd name="connsiteX5-335" fmla="*/ 180020 w 2201801"/>
              <a:gd name="connsiteY5-336" fmla="*/ 0 h 2232248"/>
              <a:gd name="connsiteX0-337" fmla="*/ 180020 w 2201801"/>
              <a:gd name="connsiteY0-338" fmla="*/ 0 h 2232248"/>
              <a:gd name="connsiteX1-339" fmla="*/ 2196244 w 2201801"/>
              <a:gd name="connsiteY1-340" fmla="*/ 36004 h 2232248"/>
              <a:gd name="connsiteX2-341" fmla="*/ 2049780 w 2201801"/>
              <a:gd name="connsiteY2-342" fmla="*/ 1893952 h 2232248"/>
              <a:gd name="connsiteX3-343" fmla="*/ 1116124 w 2201801"/>
              <a:gd name="connsiteY3-344" fmla="*/ 2232248 h 2232248"/>
              <a:gd name="connsiteX4-345" fmla="*/ 0 w 2201801"/>
              <a:gd name="connsiteY4-346" fmla="*/ 2160240 h 2232248"/>
              <a:gd name="connsiteX5-347" fmla="*/ 180020 w 2201801"/>
              <a:gd name="connsiteY5-348" fmla="*/ 0 h 2232248"/>
              <a:gd name="connsiteX0-349" fmla="*/ 180020 w 2196244"/>
              <a:gd name="connsiteY0-350" fmla="*/ 0 h 2232248"/>
              <a:gd name="connsiteX1-351" fmla="*/ 2196244 w 2196244"/>
              <a:gd name="connsiteY1-352" fmla="*/ 36004 h 2232248"/>
              <a:gd name="connsiteX2-353" fmla="*/ 2049780 w 2196244"/>
              <a:gd name="connsiteY2-354" fmla="*/ 1893952 h 2232248"/>
              <a:gd name="connsiteX3-355" fmla="*/ 1116124 w 2196244"/>
              <a:gd name="connsiteY3-356" fmla="*/ 2232248 h 2232248"/>
              <a:gd name="connsiteX4-357" fmla="*/ 0 w 2196244"/>
              <a:gd name="connsiteY4-358" fmla="*/ 2160240 h 2232248"/>
              <a:gd name="connsiteX5-359" fmla="*/ 180020 w 2196244"/>
              <a:gd name="connsiteY5-360" fmla="*/ 0 h 2232248"/>
              <a:gd name="connsiteX0-361" fmla="*/ 180020 w 2196244"/>
              <a:gd name="connsiteY0-362" fmla="*/ 0 h 2232248"/>
              <a:gd name="connsiteX1-363" fmla="*/ 2196244 w 2196244"/>
              <a:gd name="connsiteY1-364" fmla="*/ 36004 h 2232248"/>
              <a:gd name="connsiteX2-365" fmla="*/ 2049780 w 2196244"/>
              <a:gd name="connsiteY2-366" fmla="*/ 1893952 h 2232248"/>
              <a:gd name="connsiteX3-367" fmla="*/ 1116124 w 2196244"/>
              <a:gd name="connsiteY3-368" fmla="*/ 2232248 h 2232248"/>
              <a:gd name="connsiteX4-369" fmla="*/ 0 w 2196244"/>
              <a:gd name="connsiteY4-370" fmla="*/ 2160240 h 2232248"/>
              <a:gd name="connsiteX5-371" fmla="*/ 180020 w 2196244"/>
              <a:gd name="connsiteY5-372" fmla="*/ 0 h 2232248"/>
              <a:gd name="connsiteX0-373" fmla="*/ 180020 w 2196244"/>
              <a:gd name="connsiteY0-374" fmla="*/ 0 h 2232248"/>
              <a:gd name="connsiteX1-375" fmla="*/ 2196244 w 2196244"/>
              <a:gd name="connsiteY1-376" fmla="*/ 36004 h 2232248"/>
              <a:gd name="connsiteX2-377" fmla="*/ 2049780 w 2196244"/>
              <a:gd name="connsiteY2-378" fmla="*/ 1893952 h 2232248"/>
              <a:gd name="connsiteX3-379" fmla="*/ 1116124 w 2196244"/>
              <a:gd name="connsiteY3-380" fmla="*/ 2232248 h 2232248"/>
              <a:gd name="connsiteX4-381" fmla="*/ 0 w 2196244"/>
              <a:gd name="connsiteY4-382" fmla="*/ 2160240 h 2232248"/>
              <a:gd name="connsiteX5-383" fmla="*/ 180020 w 2196244"/>
              <a:gd name="connsiteY5-384" fmla="*/ 0 h 2232248"/>
              <a:gd name="connsiteX0-385" fmla="*/ 180020 w 2196244"/>
              <a:gd name="connsiteY0-386" fmla="*/ 0 h 2232248"/>
              <a:gd name="connsiteX1-387" fmla="*/ 2196244 w 2196244"/>
              <a:gd name="connsiteY1-388" fmla="*/ 36004 h 2232248"/>
              <a:gd name="connsiteX2-389" fmla="*/ 2049780 w 2196244"/>
              <a:gd name="connsiteY2-390" fmla="*/ 1893952 h 2232248"/>
              <a:gd name="connsiteX3-391" fmla="*/ 1116124 w 2196244"/>
              <a:gd name="connsiteY3-392" fmla="*/ 2232248 h 2232248"/>
              <a:gd name="connsiteX4-393" fmla="*/ 0 w 2196244"/>
              <a:gd name="connsiteY4-394" fmla="*/ 2160240 h 2232248"/>
              <a:gd name="connsiteX5-395" fmla="*/ 180020 w 2196244"/>
              <a:gd name="connsiteY5-396" fmla="*/ 0 h 2232248"/>
              <a:gd name="connsiteX0-397" fmla="*/ 180020 w 2196244"/>
              <a:gd name="connsiteY0-398" fmla="*/ 0 h 2302394"/>
              <a:gd name="connsiteX1-399" fmla="*/ 2196244 w 2196244"/>
              <a:gd name="connsiteY1-400" fmla="*/ 36004 h 2302394"/>
              <a:gd name="connsiteX2-401" fmla="*/ 2049780 w 2196244"/>
              <a:gd name="connsiteY2-402" fmla="*/ 1893952 h 2302394"/>
              <a:gd name="connsiteX3-403" fmla="*/ 1116124 w 2196244"/>
              <a:gd name="connsiteY3-404" fmla="*/ 2232248 h 2302394"/>
              <a:gd name="connsiteX4-405" fmla="*/ 0 w 2196244"/>
              <a:gd name="connsiteY4-406" fmla="*/ 2160240 h 2302394"/>
              <a:gd name="connsiteX5-407" fmla="*/ 180020 w 2196244"/>
              <a:gd name="connsiteY5-408" fmla="*/ 0 h 2302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자유형 87"/>
          <p:cNvSpPr/>
          <p:nvPr/>
        </p:nvSpPr>
        <p:spPr bwMode="auto">
          <a:xfrm>
            <a:off x="2692836" y="4704186"/>
            <a:ext cx="841975" cy="578942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-1" fmla="*/ 0 w 1104900"/>
              <a:gd name="connsiteY0-2" fmla="*/ 655320 h 716248"/>
              <a:gd name="connsiteX1-3" fmla="*/ 807720 w 1104900"/>
              <a:gd name="connsiteY1-4" fmla="*/ 0 h 716248"/>
              <a:gd name="connsiteX2-5" fmla="*/ 1104900 w 1104900"/>
              <a:gd name="connsiteY2-6" fmla="*/ 274320 h 716248"/>
              <a:gd name="connsiteX3-7" fmla="*/ 0 w 1104900"/>
              <a:gd name="connsiteY3-8" fmla="*/ 655320 h 716248"/>
              <a:gd name="connsiteX0-9" fmla="*/ 0 w 1104900"/>
              <a:gd name="connsiteY0-10" fmla="*/ 655320 h 716248"/>
              <a:gd name="connsiteX1-11" fmla="*/ 807720 w 1104900"/>
              <a:gd name="connsiteY1-12" fmla="*/ 0 h 716248"/>
              <a:gd name="connsiteX2-13" fmla="*/ 1104900 w 1104900"/>
              <a:gd name="connsiteY2-14" fmla="*/ 274320 h 716248"/>
              <a:gd name="connsiteX3-15" fmla="*/ 0 w 1104900"/>
              <a:gd name="connsiteY3-16" fmla="*/ 655320 h 716248"/>
              <a:gd name="connsiteX0-17" fmla="*/ 0 w 1104900"/>
              <a:gd name="connsiteY0-18" fmla="*/ 655320 h 716248"/>
              <a:gd name="connsiteX1-19" fmla="*/ 807720 w 1104900"/>
              <a:gd name="connsiteY1-20" fmla="*/ 0 h 716248"/>
              <a:gd name="connsiteX2-21" fmla="*/ 1104900 w 1104900"/>
              <a:gd name="connsiteY2-22" fmla="*/ 274320 h 716248"/>
              <a:gd name="connsiteX3-23" fmla="*/ 0 w 1104900"/>
              <a:gd name="connsiteY3-24" fmla="*/ 655320 h 716248"/>
              <a:gd name="connsiteX0-25" fmla="*/ 0 w 1104900"/>
              <a:gd name="connsiteY0-26" fmla="*/ 655320 h 655320"/>
              <a:gd name="connsiteX1-27" fmla="*/ 807720 w 1104900"/>
              <a:gd name="connsiteY1-28" fmla="*/ 0 h 655320"/>
              <a:gd name="connsiteX2-29" fmla="*/ 1104900 w 1104900"/>
              <a:gd name="connsiteY2-30" fmla="*/ 274320 h 655320"/>
              <a:gd name="connsiteX3-31" fmla="*/ 0 w 1104900"/>
              <a:gd name="connsiteY3-32" fmla="*/ 655320 h 655320"/>
              <a:gd name="connsiteX0-33" fmla="*/ 0 w 1104900"/>
              <a:gd name="connsiteY0-34" fmla="*/ 655320 h 655320"/>
              <a:gd name="connsiteX1-35" fmla="*/ 807720 w 1104900"/>
              <a:gd name="connsiteY1-36" fmla="*/ 0 h 655320"/>
              <a:gd name="connsiteX2-37" fmla="*/ 1104900 w 1104900"/>
              <a:gd name="connsiteY2-38" fmla="*/ 274320 h 655320"/>
              <a:gd name="connsiteX3-39" fmla="*/ 0 w 1104900"/>
              <a:gd name="connsiteY3-40" fmla="*/ 655320 h 655320"/>
              <a:gd name="connsiteX0-41" fmla="*/ 0 w 1104900"/>
              <a:gd name="connsiteY0-42" fmla="*/ 655320 h 655320"/>
              <a:gd name="connsiteX1-43" fmla="*/ 807720 w 1104900"/>
              <a:gd name="connsiteY1-44" fmla="*/ 0 h 655320"/>
              <a:gd name="connsiteX2-45" fmla="*/ 1104900 w 1104900"/>
              <a:gd name="connsiteY2-46" fmla="*/ 274320 h 655320"/>
              <a:gd name="connsiteX3-47" fmla="*/ 0 w 1104900"/>
              <a:gd name="connsiteY3-48" fmla="*/ 655320 h 655320"/>
              <a:gd name="connsiteX0-49" fmla="*/ 0 w 1104900"/>
              <a:gd name="connsiteY0-50" fmla="*/ 655320 h 655320"/>
              <a:gd name="connsiteX1-51" fmla="*/ 807720 w 1104900"/>
              <a:gd name="connsiteY1-52" fmla="*/ 0 h 655320"/>
              <a:gd name="connsiteX2-53" fmla="*/ 1104900 w 1104900"/>
              <a:gd name="connsiteY2-54" fmla="*/ 274320 h 655320"/>
              <a:gd name="connsiteX3-55" fmla="*/ 0 w 1104900"/>
              <a:gd name="connsiteY3-56" fmla="*/ 655320 h 655320"/>
              <a:gd name="connsiteX0-57" fmla="*/ 0 w 1104900"/>
              <a:gd name="connsiteY0-58" fmla="*/ 655320 h 655320"/>
              <a:gd name="connsiteX1-59" fmla="*/ 807720 w 1104900"/>
              <a:gd name="connsiteY1-60" fmla="*/ 0 h 655320"/>
              <a:gd name="connsiteX2-61" fmla="*/ 1104900 w 1104900"/>
              <a:gd name="connsiteY2-62" fmla="*/ 274320 h 655320"/>
              <a:gd name="connsiteX3-63" fmla="*/ 0 w 1104900"/>
              <a:gd name="connsiteY3-64" fmla="*/ 655320 h 655320"/>
              <a:gd name="connsiteX0-65" fmla="*/ 0 w 1104900"/>
              <a:gd name="connsiteY0-66" fmla="*/ 655320 h 655320"/>
              <a:gd name="connsiteX1-67" fmla="*/ 807720 w 1104900"/>
              <a:gd name="connsiteY1-68" fmla="*/ 0 h 655320"/>
              <a:gd name="connsiteX2-69" fmla="*/ 1104900 w 1104900"/>
              <a:gd name="connsiteY2-70" fmla="*/ 274320 h 655320"/>
              <a:gd name="connsiteX3-71" fmla="*/ 0 w 1104900"/>
              <a:gd name="connsiteY3-72" fmla="*/ 655320 h 655320"/>
              <a:gd name="connsiteX0-73" fmla="*/ 0 w 1124187"/>
              <a:gd name="connsiteY0-74" fmla="*/ 684497 h 684497"/>
              <a:gd name="connsiteX1-75" fmla="*/ 827007 w 1124187"/>
              <a:gd name="connsiteY1-76" fmla="*/ 0 h 684497"/>
              <a:gd name="connsiteX2-77" fmla="*/ 1124187 w 1124187"/>
              <a:gd name="connsiteY2-78" fmla="*/ 274320 h 684497"/>
              <a:gd name="connsiteX3-79" fmla="*/ 0 w 1124187"/>
              <a:gd name="connsiteY3-80" fmla="*/ 684497 h 684497"/>
              <a:gd name="connsiteX0-81" fmla="*/ 0 w 1124187"/>
              <a:gd name="connsiteY0-82" fmla="*/ 684497 h 684497"/>
              <a:gd name="connsiteX1-83" fmla="*/ 827007 w 1124187"/>
              <a:gd name="connsiteY1-84" fmla="*/ 0 h 684497"/>
              <a:gd name="connsiteX2-85" fmla="*/ 1124187 w 1124187"/>
              <a:gd name="connsiteY2-86" fmla="*/ 274320 h 684497"/>
              <a:gd name="connsiteX3-87" fmla="*/ 0 w 1124187"/>
              <a:gd name="connsiteY3-88" fmla="*/ 684497 h 684497"/>
              <a:gd name="connsiteX0-89" fmla="*/ 0 w 1124187"/>
              <a:gd name="connsiteY0-90" fmla="*/ 684497 h 684497"/>
              <a:gd name="connsiteX1-91" fmla="*/ 827007 w 1124187"/>
              <a:gd name="connsiteY1-92" fmla="*/ 0 h 684497"/>
              <a:gd name="connsiteX2-93" fmla="*/ 1124187 w 1124187"/>
              <a:gd name="connsiteY2-94" fmla="*/ 274320 h 684497"/>
              <a:gd name="connsiteX3-95" fmla="*/ 0 w 1124187"/>
              <a:gd name="connsiteY3-96" fmla="*/ 684497 h 684497"/>
              <a:gd name="connsiteX0-97" fmla="*/ 0 w 1124187"/>
              <a:gd name="connsiteY0-98" fmla="*/ 684497 h 684497"/>
              <a:gd name="connsiteX1-99" fmla="*/ 827007 w 1124187"/>
              <a:gd name="connsiteY1-100" fmla="*/ 0 h 684497"/>
              <a:gd name="connsiteX2-101" fmla="*/ 1124187 w 1124187"/>
              <a:gd name="connsiteY2-102" fmla="*/ 274320 h 684497"/>
              <a:gd name="connsiteX3-103" fmla="*/ 0 w 1124187"/>
              <a:gd name="connsiteY3-104" fmla="*/ 684497 h 684497"/>
              <a:gd name="connsiteX0-105" fmla="*/ 0 w 1125193"/>
              <a:gd name="connsiteY0-106" fmla="*/ 684497 h 684497"/>
              <a:gd name="connsiteX1-107" fmla="*/ 827007 w 1125193"/>
              <a:gd name="connsiteY1-108" fmla="*/ 0 h 684497"/>
              <a:gd name="connsiteX2-109" fmla="*/ 1125193 w 1125193"/>
              <a:gd name="connsiteY2-110" fmla="*/ 302186 h 684497"/>
              <a:gd name="connsiteX3-111" fmla="*/ 0 w 1125193"/>
              <a:gd name="connsiteY3-112" fmla="*/ 684497 h 684497"/>
              <a:gd name="connsiteX0-113" fmla="*/ 0 w 1109869"/>
              <a:gd name="connsiteY0-114" fmla="*/ 684497 h 684497"/>
              <a:gd name="connsiteX1-115" fmla="*/ 827007 w 1109869"/>
              <a:gd name="connsiteY1-116" fmla="*/ 0 h 684497"/>
              <a:gd name="connsiteX2-117" fmla="*/ 1109869 w 1109869"/>
              <a:gd name="connsiteY2-118" fmla="*/ 293334 h 684497"/>
              <a:gd name="connsiteX3-119" fmla="*/ 0 w 1109869"/>
              <a:gd name="connsiteY3-120" fmla="*/ 684497 h 684497"/>
              <a:gd name="connsiteX0-121" fmla="*/ 0 w 1111718"/>
              <a:gd name="connsiteY0-122" fmla="*/ 684497 h 684497"/>
              <a:gd name="connsiteX1-123" fmla="*/ 827007 w 1111718"/>
              <a:gd name="connsiteY1-124" fmla="*/ 0 h 684497"/>
              <a:gd name="connsiteX2-125" fmla="*/ 1111718 w 1111718"/>
              <a:gd name="connsiteY2-126" fmla="*/ 287291 h 684497"/>
              <a:gd name="connsiteX3-127" fmla="*/ 0 w 1111718"/>
              <a:gd name="connsiteY3-128" fmla="*/ 684497 h 684497"/>
              <a:gd name="connsiteX0-129" fmla="*/ 0 w 1113567"/>
              <a:gd name="connsiteY0-130" fmla="*/ 684497 h 684497"/>
              <a:gd name="connsiteX1-131" fmla="*/ 827007 w 1113567"/>
              <a:gd name="connsiteY1-132" fmla="*/ 0 h 684497"/>
              <a:gd name="connsiteX2-133" fmla="*/ 1113567 w 1113567"/>
              <a:gd name="connsiteY2-134" fmla="*/ 272819 h 684497"/>
              <a:gd name="connsiteX3-135" fmla="*/ 0 w 1113567"/>
              <a:gd name="connsiteY3-136" fmla="*/ 684497 h 684497"/>
              <a:gd name="connsiteX0-137" fmla="*/ 0 w 1118278"/>
              <a:gd name="connsiteY0-138" fmla="*/ 684497 h 684497"/>
              <a:gd name="connsiteX1-139" fmla="*/ 827007 w 1118278"/>
              <a:gd name="connsiteY1-140" fmla="*/ 0 h 684497"/>
              <a:gd name="connsiteX2-141" fmla="*/ 1118278 w 1118278"/>
              <a:gd name="connsiteY2-142" fmla="*/ 292399 h 684497"/>
              <a:gd name="connsiteX3-143" fmla="*/ 0 w 1118278"/>
              <a:gd name="connsiteY3-144" fmla="*/ 684497 h 684497"/>
              <a:gd name="connsiteX0-145" fmla="*/ 0 w 1117265"/>
              <a:gd name="connsiteY0-146" fmla="*/ 684497 h 684497"/>
              <a:gd name="connsiteX1-147" fmla="*/ 827007 w 1117265"/>
              <a:gd name="connsiteY1-148" fmla="*/ 0 h 684497"/>
              <a:gd name="connsiteX2-149" fmla="*/ 1117265 w 1117265"/>
              <a:gd name="connsiteY2-150" fmla="*/ 283547 h 684497"/>
              <a:gd name="connsiteX3-151" fmla="*/ 0 w 1117265"/>
              <a:gd name="connsiteY3-152" fmla="*/ 684497 h 684497"/>
              <a:gd name="connsiteX0-153" fmla="*/ 0 w 1117265"/>
              <a:gd name="connsiteY0-154" fmla="*/ 684497 h 684497"/>
              <a:gd name="connsiteX1-155" fmla="*/ 827007 w 1117265"/>
              <a:gd name="connsiteY1-156" fmla="*/ 0 h 684497"/>
              <a:gd name="connsiteX2-157" fmla="*/ 1117265 w 1117265"/>
              <a:gd name="connsiteY2-158" fmla="*/ 283547 h 684497"/>
              <a:gd name="connsiteX3-159" fmla="*/ 0 w 1117265"/>
              <a:gd name="connsiteY3-160" fmla="*/ 684497 h 684497"/>
              <a:gd name="connsiteX0-161" fmla="*/ 0 w 1117265"/>
              <a:gd name="connsiteY0-162" fmla="*/ 684497 h 684497"/>
              <a:gd name="connsiteX1-163" fmla="*/ 827007 w 1117265"/>
              <a:gd name="connsiteY1-164" fmla="*/ 0 h 684497"/>
              <a:gd name="connsiteX2-165" fmla="*/ 1117265 w 1117265"/>
              <a:gd name="connsiteY2-166" fmla="*/ 283547 h 684497"/>
              <a:gd name="connsiteX3-167" fmla="*/ 0 w 1117265"/>
              <a:gd name="connsiteY3-168" fmla="*/ 684497 h 684497"/>
              <a:gd name="connsiteX0-169" fmla="*/ 0 w 1117265"/>
              <a:gd name="connsiteY0-170" fmla="*/ 684497 h 684497"/>
              <a:gd name="connsiteX1-171" fmla="*/ 827007 w 1117265"/>
              <a:gd name="connsiteY1-172" fmla="*/ 0 h 684497"/>
              <a:gd name="connsiteX2-173" fmla="*/ 1117265 w 1117265"/>
              <a:gd name="connsiteY2-174" fmla="*/ 283547 h 684497"/>
              <a:gd name="connsiteX3-175" fmla="*/ 0 w 1117265"/>
              <a:gd name="connsiteY3-176" fmla="*/ 684497 h 684497"/>
              <a:gd name="connsiteX0-177" fmla="*/ 0 w 1117265"/>
              <a:gd name="connsiteY0-178" fmla="*/ 684497 h 684497"/>
              <a:gd name="connsiteX1-179" fmla="*/ 827007 w 1117265"/>
              <a:gd name="connsiteY1-180" fmla="*/ 0 h 684497"/>
              <a:gd name="connsiteX2-181" fmla="*/ 1117265 w 1117265"/>
              <a:gd name="connsiteY2-182" fmla="*/ 283547 h 684497"/>
              <a:gd name="connsiteX3-183" fmla="*/ 0 w 1117265"/>
              <a:gd name="connsiteY3-184" fmla="*/ 684497 h 684497"/>
              <a:gd name="connsiteX0-185" fmla="*/ 0 w 1117265"/>
              <a:gd name="connsiteY0-186" fmla="*/ 684497 h 684497"/>
              <a:gd name="connsiteX1-187" fmla="*/ 827007 w 1117265"/>
              <a:gd name="connsiteY1-188" fmla="*/ 0 h 684497"/>
              <a:gd name="connsiteX2-189" fmla="*/ 1117265 w 1117265"/>
              <a:gd name="connsiteY2-190" fmla="*/ 283547 h 684497"/>
              <a:gd name="connsiteX3-191" fmla="*/ 0 w 1117265"/>
              <a:gd name="connsiteY3-192" fmla="*/ 684497 h 684497"/>
              <a:gd name="connsiteX0-193" fmla="*/ 0 w 1117265"/>
              <a:gd name="connsiteY0-194" fmla="*/ 684497 h 684497"/>
              <a:gd name="connsiteX1-195" fmla="*/ 827007 w 1117265"/>
              <a:gd name="connsiteY1-196" fmla="*/ 0 h 684497"/>
              <a:gd name="connsiteX2-197" fmla="*/ 1117265 w 1117265"/>
              <a:gd name="connsiteY2-198" fmla="*/ 283547 h 684497"/>
              <a:gd name="connsiteX3-199" fmla="*/ 0 w 1117265"/>
              <a:gd name="connsiteY3-200" fmla="*/ 684497 h 684497"/>
              <a:gd name="connsiteX0-201" fmla="*/ 0 w 1117265"/>
              <a:gd name="connsiteY0-202" fmla="*/ 684497 h 684497"/>
              <a:gd name="connsiteX1-203" fmla="*/ 827007 w 1117265"/>
              <a:gd name="connsiteY1-204" fmla="*/ 0 h 684497"/>
              <a:gd name="connsiteX2-205" fmla="*/ 1117265 w 1117265"/>
              <a:gd name="connsiteY2-206" fmla="*/ 283547 h 684497"/>
              <a:gd name="connsiteX3-207" fmla="*/ 0 w 1117265"/>
              <a:gd name="connsiteY3-208" fmla="*/ 684497 h 684497"/>
              <a:gd name="connsiteX0-209" fmla="*/ 0 w 1117265"/>
              <a:gd name="connsiteY0-210" fmla="*/ 684497 h 684497"/>
              <a:gd name="connsiteX1-211" fmla="*/ 827007 w 1117265"/>
              <a:gd name="connsiteY1-212" fmla="*/ 0 h 684497"/>
              <a:gd name="connsiteX2-213" fmla="*/ 1117265 w 1117265"/>
              <a:gd name="connsiteY2-214" fmla="*/ 283547 h 684497"/>
              <a:gd name="connsiteX3-215" fmla="*/ 0 w 1117265"/>
              <a:gd name="connsiteY3-216" fmla="*/ 684497 h 684497"/>
              <a:gd name="connsiteX0-217" fmla="*/ 0 w 1117265"/>
              <a:gd name="connsiteY0-218" fmla="*/ 684497 h 684497"/>
              <a:gd name="connsiteX1-219" fmla="*/ 827007 w 1117265"/>
              <a:gd name="connsiteY1-220" fmla="*/ 0 h 684497"/>
              <a:gd name="connsiteX2-221" fmla="*/ 1117265 w 1117265"/>
              <a:gd name="connsiteY2-222" fmla="*/ 283547 h 684497"/>
              <a:gd name="connsiteX3-223" fmla="*/ 0 w 1117265"/>
              <a:gd name="connsiteY3-224" fmla="*/ 684497 h 684497"/>
              <a:gd name="connsiteX0-225" fmla="*/ 0 w 1117265"/>
              <a:gd name="connsiteY0-226" fmla="*/ 684497 h 684497"/>
              <a:gd name="connsiteX1-227" fmla="*/ 827007 w 1117265"/>
              <a:gd name="connsiteY1-228" fmla="*/ 0 h 684497"/>
              <a:gd name="connsiteX2-229" fmla="*/ 1117265 w 1117265"/>
              <a:gd name="connsiteY2-230" fmla="*/ 283547 h 684497"/>
              <a:gd name="connsiteX3-231" fmla="*/ 0 w 1117265"/>
              <a:gd name="connsiteY3-232" fmla="*/ 684497 h 684497"/>
              <a:gd name="connsiteX0-233" fmla="*/ 0 w 1117265"/>
              <a:gd name="connsiteY0-234" fmla="*/ 684497 h 684497"/>
              <a:gd name="connsiteX1-235" fmla="*/ 827007 w 1117265"/>
              <a:gd name="connsiteY1-236" fmla="*/ 0 h 684497"/>
              <a:gd name="connsiteX2-237" fmla="*/ 1117265 w 1117265"/>
              <a:gd name="connsiteY2-238" fmla="*/ 283547 h 684497"/>
              <a:gd name="connsiteX3-239" fmla="*/ 0 w 1117265"/>
              <a:gd name="connsiteY3-240" fmla="*/ 684497 h 684497"/>
              <a:gd name="connsiteX0-241" fmla="*/ 0 w 1117265"/>
              <a:gd name="connsiteY0-242" fmla="*/ 684497 h 684497"/>
              <a:gd name="connsiteX1-243" fmla="*/ 827007 w 1117265"/>
              <a:gd name="connsiteY1-244" fmla="*/ 0 h 684497"/>
              <a:gd name="connsiteX2-245" fmla="*/ 1117265 w 1117265"/>
              <a:gd name="connsiteY2-246" fmla="*/ 283547 h 684497"/>
              <a:gd name="connsiteX3-247" fmla="*/ 0 w 1117265"/>
              <a:gd name="connsiteY3-248" fmla="*/ 684497 h 684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자유형 200"/>
          <p:cNvSpPr/>
          <p:nvPr/>
        </p:nvSpPr>
        <p:spPr bwMode="auto">
          <a:xfrm>
            <a:off x="1512011" y="2795365"/>
            <a:ext cx="2299557" cy="460091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-1" fmla="*/ 0 w 2226733"/>
              <a:gd name="connsiteY0-2" fmla="*/ 0 h 465666"/>
              <a:gd name="connsiteX1-3" fmla="*/ 2226733 w 2226733"/>
              <a:gd name="connsiteY1-4" fmla="*/ 67733 h 465666"/>
              <a:gd name="connsiteX2-5" fmla="*/ 2192867 w 2226733"/>
              <a:gd name="connsiteY2-6" fmla="*/ 465666 h 465666"/>
              <a:gd name="connsiteX3-7" fmla="*/ 16933 w 2226733"/>
              <a:gd name="connsiteY3-8" fmla="*/ 381000 h 465666"/>
              <a:gd name="connsiteX4-9" fmla="*/ 0 w 2226733"/>
              <a:gd name="connsiteY4-10" fmla="*/ 0 h 465666"/>
              <a:gd name="connsiteX0-11" fmla="*/ 0 w 2207084"/>
              <a:gd name="connsiteY0-12" fmla="*/ 0 h 465666"/>
              <a:gd name="connsiteX1-13" fmla="*/ 2207084 w 2207084"/>
              <a:gd name="connsiteY1-14" fmla="*/ 33453 h 465666"/>
              <a:gd name="connsiteX2-15" fmla="*/ 2192867 w 2207084"/>
              <a:gd name="connsiteY2-16" fmla="*/ 465666 h 465666"/>
              <a:gd name="connsiteX3-17" fmla="*/ 16933 w 2207084"/>
              <a:gd name="connsiteY3-18" fmla="*/ 381000 h 465666"/>
              <a:gd name="connsiteX4-19" fmla="*/ 0 w 2207084"/>
              <a:gd name="connsiteY4-20" fmla="*/ 0 h 465666"/>
              <a:gd name="connsiteX0-21" fmla="*/ 0 w 2196244"/>
              <a:gd name="connsiteY0-22" fmla="*/ 0 h 468217"/>
              <a:gd name="connsiteX1-23" fmla="*/ 2196244 w 2196244"/>
              <a:gd name="connsiteY1-24" fmla="*/ 36004 h 468217"/>
              <a:gd name="connsiteX2-25" fmla="*/ 2182027 w 2196244"/>
              <a:gd name="connsiteY2-26" fmla="*/ 468217 h 468217"/>
              <a:gd name="connsiteX3-27" fmla="*/ 6093 w 2196244"/>
              <a:gd name="connsiteY3-28" fmla="*/ 383551 h 468217"/>
              <a:gd name="connsiteX4-29" fmla="*/ 0 w 2196244"/>
              <a:gd name="connsiteY4-30" fmla="*/ 0 h 468217"/>
              <a:gd name="connsiteX0-31" fmla="*/ 0 w 2196244"/>
              <a:gd name="connsiteY0-32" fmla="*/ 0 h 468217"/>
              <a:gd name="connsiteX1-33" fmla="*/ 2196244 w 2196244"/>
              <a:gd name="connsiteY1-34" fmla="*/ 36004 h 468217"/>
              <a:gd name="connsiteX2-35" fmla="*/ 2182027 w 2196244"/>
              <a:gd name="connsiteY2-36" fmla="*/ 468217 h 468217"/>
              <a:gd name="connsiteX3-37" fmla="*/ 6093 w 2196244"/>
              <a:gd name="connsiteY3-38" fmla="*/ 383551 h 468217"/>
              <a:gd name="connsiteX4-39" fmla="*/ 0 w 2196244"/>
              <a:gd name="connsiteY4-40" fmla="*/ 0 h 468217"/>
              <a:gd name="connsiteX0-41" fmla="*/ 29911 w 2190151"/>
              <a:gd name="connsiteY0-42" fmla="*/ 0 h 468216"/>
              <a:gd name="connsiteX1-43" fmla="*/ 2190151 w 2190151"/>
              <a:gd name="connsiteY1-44" fmla="*/ 36003 h 468216"/>
              <a:gd name="connsiteX2-45" fmla="*/ 2175934 w 2190151"/>
              <a:gd name="connsiteY2-46" fmla="*/ 468216 h 468216"/>
              <a:gd name="connsiteX3-47" fmla="*/ 0 w 2190151"/>
              <a:gd name="connsiteY3-48" fmla="*/ 383550 h 468216"/>
              <a:gd name="connsiteX4-49" fmla="*/ 29911 w 2190151"/>
              <a:gd name="connsiteY4-50" fmla="*/ 0 h 468216"/>
              <a:gd name="connsiteX0-51" fmla="*/ 0 w 2160240"/>
              <a:gd name="connsiteY0-52" fmla="*/ 0 h 468216"/>
              <a:gd name="connsiteX1-53" fmla="*/ 2160240 w 2160240"/>
              <a:gd name="connsiteY1-54" fmla="*/ 36003 h 468216"/>
              <a:gd name="connsiteX2-55" fmla="*/ 2146023 w 2160240"/>
              <a:gd name="connsiteY2-56" fmla="*/ 468216 h 468216"/>
              <a:gd name="connsiteX3-57" fmla="*/ 0 w 2160240"/>
              <a:gd name="connsiteY3-58" fmla="*/ 360039 h 468216"/>
              <a:gd name="connsiteX4-59" fmla="*/ 0 w 2160240"/>
              <a:gd name="connsiteY4-60" fmla="*/ 0 h 468216"/>
              <a:gd name="connsiteX0-61" fmla="*/ 21444 w 2181684"/>
              <a:gd name="connsiteY0-62" fmla="*/ 0 h 468216"/>
              <a:gd name="connsiteX1-63" fmla="*/ 2181684 w 2181684"/>
              <a:gd name="connsiteY1-64" fmla="*/ 36003 h 468216"/>
              <a:gd name="connsiteX2-65" fmla="*/ 2167467 w 2181684"/>
              <a:gd name="connsiteY2-66" fmla="*/ 468216 h 468216"/>
              <a:gd name="connsiteX3-67" fmla="*/ 0 w 2181684"/>
              <a:gd name="connsiteY3-68" fmla="*/ 378258 h 468216"/>
              <a:gd name="connsiteX4-69" fmla="*/ 21444 w 2181684"/>
              <a:gd name="connsiteY4-70" fmla="*/ 0 h 468216"/>
              <a:gd name="connsiteX0-71" fmla="*/ 15094 w 2181684"/>
              <a:gd name="connsiteY0-72" fmla="*/ 0 h 468216"/>
              <a:gd name="connsiteX1-73" fmla="*/ 2181684 w 2181684"/>
              <a:gd name="connsiteY1-74" fmla="*/ 36003 h 468216"/>
              <a:gd name="connsiteX2-75" fmla="*/ 2167467 w 2181684"/>
              <a:gd name="connsiteY2-76" fmla="*/ 468216 h 468216"/>
              <a:gd name="connsiteX3-77" fmla="*/ 0 w 2181684"/>
              <a:gd name="connsiteY3-78" fmla="*/ 378258 h 468216"/>
              <a:gd name="connsiteX4-79" fmla="*/ 15094 w 2181684"/>
              <a:gd name="connsiteY4-80" fmla="*/ 0 h 468216"/>
              <a:gd name="connsiteX0-81" fmla="*/ 15094 w 2181684"/>
              <a:gd name="connsiteY0-82" fmla="*/ 0 h 492391"/>
              <a:gd name="connsiteX1-83" fmla="*/ 2181684 w 2181684"/>
              <a:gd name="connsiteY1-84" fmla="*/ 36003 h 492391"/>
              <a:gd name="connsiteX2-85" fmla="*/ 2167467 w 2181684"/>
              <a:gd name="connsiteY2-86" fmla="*/ 468216 h 492391"/>
              <a:gd name="connsiteX3-87" fmla="*/ 0 w 2181684"/>
              <a:gd name="connsiteY3-88" fmla="*/ 378258 h 492391"/>
              <a:gd name="connsiteX4-89" fmla="*/ 15094 w 2181684"/>
              <a:gd name="connsiteY4-90" fmla="*/ 0 h 492391"/>
              <a:gd name="connsiteX0-91" fmla="*/ 15094 w 2181684"/>
              <a:gd name="connsiteY0-92" fmla="*/ 0 h 492391"/>
              <a:gd name="connsiteX1-93" fmla="*/ 2181684 w 2181684"/>
              <a:gd name="connsiteY1-94" fmla="*/ 36003 h 492391"/>
              <a:gd name="connsiteX2-95" fmla="*/ 2167467 w 2181684"/>
              <a:gd name="connsiteY2-96" fmla="*/ 468216 h 492391"/>
              <a:gd name="connsiteX3-97" fmla="*/ 0 w 2181684"/>
              <a:gd name="connsiteY3-98" fmla="*/ 378258 h 492391"/>
              <a:gd name="connsiteX4-99" fmla="*/ 15094 w 2181684"/>
              <a:gd name="connsiteY4-100" fmla="*/ 0 h 492391"/>
              <a:gd name="connsiteX0-101" fmla="*/ 15094 w 2181684"/>
              <a:gd name="connsiteY0-102" fmla="*/ 0 h 456222"/>
              <a:gd name="connsiteX1-103" fmla="*/ 2181684 w 2181684"/>
              <a:gd name="connsiteY1-104" fmla="*/ 36003 h 456222"/>
              <a:gd name="connsiteX2-105" fmla="*/ 2145679 w 2181684"/>
              <a:gd name="connsiteY2-106" fmla="*/ 432047 h 456222"/>
              <a:gd name="connsiteX3-107" fmla="*/ 0 w 2181684"/>
              <a:gd name="connsiteY3-108" fmla="*/ 378258 h 456222"/>
              <a:gd name="connsiteX4-109" fmla="*/ 15094 w 2181684"/>
              <a:gd name="connsiteY4-110" fmla="*/ 0 h 456222"/>
              <a:gd name="connsiteX0-111" fmla="*/ 15094 w 2181684"/>
              <a:gd name="connsiteY0-112" fmla="*/ 0 h 462758"/>
              <a:gd name="connsiteX1-113" fmla="*/ 2181684 w 2181684"/>
              <a:gd name="connsiteY1-114" fmla="*/ 36003 h 462758"/>
              <a:gd name="connsiteX2-115" fmla="*/ 2171699 w 2181684"/>
              <a:gd name="connsiteY2-116" fmla="*/ 438583 h 462758"/>
              <a:gd name="connsiteX3-117" fmla="*/ 0 w 2181684"/>
              <a:gd name="connsiteY3-118" fmla="*/ 378258 h 462758"/>
              <a:gd name="connsiteX4-119" fmla="*/ 15094 w 2181684"/>
              <a:gd name="connsiteY4-120" fmla="*/ 0 h 462758"/>
              <a:gd name="connsiteX0-121" fmla="*/ 21443 w 2181684"/>
              <a:gd name="connsiteY0-122" fmla="*/ 0 h 498763"/>
              <a:gd name="connsiteX1-123" fmla="*/ 2181684 w 2181684"/>
              <a:gd name="connsiteY1-124" fmla="*/ 72008 h 498763"/>
              <a:gd name="connsiteX2-125" fmla="*/ 2171699 w 2181684"/>
              <a:gd name="connsiteY2-126" fmla="*/ 474588 h 498763"/>
              <a:gd name="connsiteX3-127" fmla="*/ 0 w 2181684"/>
              <a:gd name="connsiteY3-128" fmla="*/ 414263 h 498763"/>
              <a:gd name="connsiteX4-129" fmla="*/ 21443 w 2181684"/>
              <a:gd name="connsiteY4-130" fmla="*/ 0 h 498763"/>
              <a:gd name="connsiteX0-131" fmla="*/ 21443 w 2181683"/>
              <a:gd name="connsiteY0-132" fmla="*/ 0 h 498763"/>
              <a:gd name="connsiteX1-133" fmla="*/ 2181683 w 2181683"/>
              <a:gd name="connsiteY1-134" fmla="*/ 36005 h 498763"/>
              <a:gd name="connsiteX2-135" fmla="*/ 2171699 w 2181683"/>
              <a:gd name="connsiteY2-136" fmla="*/ 474588 h 498763"/>
              <a:gd name="connsiteX3-137" fmla="*/ 0 w 2181683"/>
              <a:gd name="connsiteY3-138" fmla="*/ 414263 h 498763"/>
              <a:gd name="connsiteX4-139" fmla="*/ 21443 w 2181683"/>
              <a:gd name="connsiteY4-140" fmla="*/ 0 h 498763"/>
              <a:gd name="connsiteX0-141" fmla="*/ 21443 w 2181683"/>
              <a:gd name="connsiteY0-142" fmla="*/ 0 h 466660"/>
              <a:gd name="connsiteX1-143" fmla="*/ 2181683 w 2181683"/>
              <a:gd name="connsiteY1-144" fmla="*/ 36005 h 466660"/>
              <a:gd name="connsiteX2-145" fmla="*/ 2145680 w 2181683"/>
              <a:gd name="connsiteY2-146" fmla="*/ 432049 h 466660"/>
              <a:gd name="connsiteX3-147" fmla="*/ 0 w 2181683"/>
              <a:gd name="connsiteY3-148" fmla="*/ 414263 h 466660"/>
              <a:gd name="connsiteX4-149" fmla="*/ 21443 w 2181683"/>
              <a:gd name="connsiteY4-150" fmla="*/ 0 h 466660"/>
              <a:gd name="connsiteX0-151" fmla="*/ 21443 w 2181683"/>
              <a:gd name="connsiteY0-152" fmla="*/ 0 h 441574"/>
              <a:gd name="connsiteX1-153" fmla="*/ 2181683 w 2181683"/>
              <a:gd name="connsiteY1-154" fmla="*/ 36005 h 441574"/>
              <a:gd name="connsiteX2-155" fmla="*/ 2161555 w 2181683"/>
              <a:gd name="connsiteY2-156" fmla="*/ 441574 h 441574"/>
              <a:gd name="connsiteX3-157" fmla="*/ 0 w 2181683"/>
              <a:gd name="connsiteY3-158" fmla="*/ 414263 h 441574"/>
              <a:gd name="connsiteX4-159" fmla="*/ 21443 w 2181683"/>
              <a:gd name="connsiteY4-160" fmla="*/ 0 h 441574"/>
              <a:gd name="connsiteX0-161" fmla="*/ 21443 w 2181683"/>
              <a:gd name="connsiteY0-162" fmla="*/ 0 h 441574"/>
              <a:gd name="connsiteX1-163" fmla="*/ 2181683 w 2181683"/>
              <a:gd name="connsiteY1-164" fmla="*/ 36005 h 441574"/>
              <a:gd name="connsiteX2-165" fmla="*/ 2171080 w 2181683"/>
              <a:gd name="connsiteY2-166" fmla="*/ 441574 h 441574"/>
              <a:gd name="connsiteX3-167" fmla="*/ 0 w 2181683"/>
              <a:gd name="connsiteY3-168" fmla="*/ 414263 h 441574"/>
              <a:gd name="connsiteX4-169" fmla="*/ 21443 w 2181683"/>
              <a:gd name="connsiteY4-170" fmla="*/ 0 h 441574"/>
              <a:gd name="connsiteX0-171" fmla="*/ 21443 w 2181683"/>
              <a:gd name="connsiteY0-172" fmla="*/ 0 h 471835"/>
              <a:gd name="connsiteX1-173" fmla="*/ 2181683 w 2181683"/>
              <a:gd name="connsiteY1-174" fmla="*/ 36005 h 471835"/>
              <a:gd name="connsiteX2-175" fmla="*/ 2171080 w 2181683"/>
              <a:gd name="connsiteY2-176" fmla="*/ 441574 h 471835"/>
              <a:gd name="connsiteX3-177" fmla="*/ 0 w 2181683"/>
              <a:gd name="connsiteY3-178" fmla="*/ 414263 h 471835"/>
              <a:gd name="connsiteX4-179" fmla="*/ 21443 w 2181683"/>
              <a:gd name="connsiteY4-180" fmla="*/ 0 h 471835"/>
              <a:gd name="connsiteX0-181" fmla="*/ 21443 w 2181683"/>
              <a:gd name="connsiteY0-182" fmla="*/ 0 h 471835"/>
              <a:gd name="connsiteX1-183" fmla="*/ 2181683 w 2181683"/>
              <a:gd name="connsiteY1-184" fmla="*/ 36005 h 471835"/>
              <a:gd name="connsiteX2-185" fmla="*/ 2171080 w 2181683"/>
              <a:gd name="connsiteY2-186" fmla="*/ 441574 h 471835"/>
              <a:gd name="connsiteX3-187" fmla="*/ 0 w 2181683"/>
              <a:gd name="connsiteY3-188" fmla="*/ 414263 h 471835"/>
              <a:gd name="connsiteX4-189" fmla="*/ 21443 w 2181683"/>
              <a:gd name="connsiteY4-190" fmla="*/ 0 h 471835"/>
              <a:gd name="connsiteX0-191" fmla="*/ 13233 w 2173473"/>
              <a:gd name="connsiteY0-192" fmla="*/ 0 h 471835"/>
              <a:gd name="connsiteX1-193" fmla="*/ 2173473 w 2173473"/>
              <a:gd name="connsiteY1-194" fmla="*/ 36005 h 471835"/>
              <a:gd name="connsiteX2-195" fmla="*/ 2162870 w 2173473"/>
              <a:gd name="connsiteY2-196" fmla="*/ 441574 h 471835"/>
              <a:gd name="connsiteX3-197" fmla="*/ 0 w 2173473"/>
              <a:gd name="connsiteY3-198" fmla="*/ 377428 h 471835"/>
              <a:gd name="connsiteX4-199" fmla="*/ 13233 w 2173473"/>
              <a:gd name="connsiteY4-200" fmla="*/ 0 h 471835"/>
              <a:gd name="connsiteX0-201" fmla="*/ 15627 w 2175867"/>
              <a:gd name="connsiteY0-202" fmla="*/ 0 h 441574"/>
              <a:gd name="connsiteX1-203" fmla="*/ 2175867 w 2175867"/>
              <a:gd name="connsiteY1-204" fmla="*/ 36005 h 441574"/>
              <a:gd name="connsiteX2-205" fmla="*/ 2165264 w 2175867"/>
              <a:gd name="connsiteY2-206" fmla="*/ 441574 h 441574"/>
              <a:gd name="connsiteX3-207" fmla="*/ 0 w 2175867"/>
              <a:gd name="connsiteY3-208" fmla="*/ 354372 h 441574"/>
              <a:gd name="connsiteX4-209" fmla="*/ 15627 w 2175867"/>
              <a:gd name="connsiteY4-210" fmla="*/ 0 h 441574"/>
              <a:gd name="connsiteX0-211" fmla="*/ 15627 w 2175867"/>
              <a:gd name="connsiteY0-212" fmla="*/ 0 h 454274"/>
              <a:gd name="connsiteX1-213" fmla="*/ 2175867 w 2175867"/>
              <a:gd name="connsiteY1-214" fmla="*/ 48705 h 454274"/>
              <a:gd name="connsiteX2-215" fmla="*/ 2165264 w 2175867"/>
              <a:gd name="connsiteY2-216" fmla="*/ 454274 h 454274"/>
              <a:gd name="connsiteX3-217" fmla="*/ 0 w 2175867"/>
              <a:gd name="connsiteY3-218" fmla="*/ 367072 h 454274"/>
              <a:gd name="connsiteX4-219" fmla="*/ 15627 w 2175867"/>
              <a:gd name="connsiteY4-220" fmla="*/ 0 h 454274"/>
              <a:gd name="connsiteX0-221" fmla="*/ 15627 w 2179042"/>
              <a:gd name="connsiteY0-222" fmla="*/ 0 h 454274"/>
              <a:gd name="connsiteX1-223" fmla="*/ 2179042 w 2179042"/>
              <a:gd name="connsiteY1-224" fmla="*/ 39180 h 454274"/>
              <a:gd name="connsiteX2-225" fmla="*/ 2165264 w 2179042"/>
              <a:gd name="connsiteY2-226" fmla="*/ 454274 h 454274"/>
              <a:gd name="connsiteX3-227" fmla="*/ 0 w 2179042"/>
              <a:gd name="connsiteY3-228" fmla="*/ 367072 h 454274"/>
              <a:gd name="connsiteX4-229" fmla="*/ 15627 w 2179042"/>
              <a:gd name="connsiteY4-230" fmla="*/ 0 h 454274"/>
              <a:gd name="connsiteX0-231" fmla="*/ 15627 w 2179042"/>
              <a:gd name="connsiteY0-232" fmla="*/ 0 h 397124"/>
              <a:gd name="connsiteX1-233" fmla="*/ 2179042 w 2179042"/>
              <a:gd name="connsiteY1-234" fmla="*/ 39180 h 397124"/>
              <a:gd name="connsiteX2-235" fmla="*/ 2174789 w 2179042"/>
              <a:gd name="connsiteY2-236" fmla="*/ 397124 h 397124"/>
              <a:gd name="connsiteX3-237" fmla="*/ 0 w 2179042"/>
              <a:gd name="connsiteY3-238" fmla="*/ 367072 h 397124"/>
              <a:gd name="connsiteX4-239" fmla="*/ 15627 w 2179042"/>
              <a:gd name="connsiteY4-240" fmla="*/ 0 h 397124"/>
              <a:gd name="connsiteX0-241" fmla="*/ 18802 w 2182217"/>
              <a:gd name="connsiteY0-242" fmla="*/ 0 h 397124"/>
              <a:gd name="connsiteX1-243" fmla="*/ 2182217 w 2182217"/>
              <a:gd name="connsiteY1-244" fmla="*/ 39180 h 397124"/>
              <a:gd name="connsiteX2-245" fmla="*/ 2177964 w 2182217"/>
              <a:gd name="connsiteY2-246" fmla="*/ 397124 h 397124"/>
              <a:gd name="connsiteX3-247" fmla="*/ 0 w 2182217"/>
              <a:gd name="connsiteY3-248" fmla="*/ 351197 h 397124"/>
              <a:gd name="connsiteX4-249" fmla="*/ 18802 w 2182217"/>
              <a:gd name="connsiteY4-250" fmla="*/ 0 h 397124"/>
              <a:gd name="connsiteX0-251" fmla="*/ 25152 w 2188567"/>
              <a:gd name="connsiteY0-252" fmla="*/ 0 h 397124"/>
              <a:gd name="connsiteX1-253" fmla="*/ 2188567 w 2188567"/>
              <a:gd name="connsiteY1-254" fmla="*/ 39180 h 397124"/>
              <a:gd name="connsiteX2-255" fmla="*/ 2184314 w 2188567"/>
              <a:gd name="connsiteY2-256" fmla="*/ 397124 h 397124"/>
              <a:gd name="connsiteX3-257" fmla="*/ 0 w 2188567"/>
              <a:gd name="connsiteY3-258" fmla="*/ 367072 h 397124"/>
              <a:gd name="connsiteX4-259" fmla="*/ 25152 w 2188567"/>
              <a:gd name="connsiteY4-260" fmla="*/ 0 h 397124"/>
              <a:gd name="connsiteX0-261" fmla="*/ 25152 w 2188567"/>
              <a:gd name="connsiteY0-262" fmla="*/ 0 h 381249"/>
              <a:gd name="connsiteX1-263" fmla="*/ 2188567 w 2188567"/>
              <a:gd name="connsiteY1-264" fmla="*/ 39180 h 381249"/>
              <a:gd name="connsiteX2-265" fmla="*/ 2181139 w 2188567"/>
              <a:gd name="connsiteY2-266" fmla="*/ 381249 h 381249"/>
              <a:gd name="connsiteX3-267" fmla="*/ 0 w 2188567"/>
              <a:gd name="connsiteY3-268" fmla="*/ 367072 h 381249"/>
              <a:gd name="connsiteX4-269" fmla="*/ 25152 w 2188567"/>
              <a:gd name="connsiteY4-270" fmla="*/ 0 h 381249"/>
              <a:gd name="connsiteX0-271" fmla="*/ 25152 w 2188567"/>
              <a:gd name="connsiteY0-272" fmla="*/ 0 h 411696"/>
              <a:gd name="connsiteX1-273" fmla="*/ 2188567 w 2188567"/>
              <a:gd name="connsiteY1-274" fmla="*/ 39180 h 411696"/>
              <a:gd name="connsiteX2-275" fmla="*/ 2181139 w 2188567"/>
              <a:gd name="connsiteY2-276" fmla="*/ 381249 h 411696"/>
              <a:gd name="connsiteX3-277" fmla="*/ 0 w 2188567"/>
              <a:gd name="connsiteY3-278" fmla="*/ 367072 h 411696"/>
              <a:gd name="connsiteX4-279" fmla="*/ 25152 w 2188567"/>
              <a:gd name="connsiteY4-280" fmla="*/ 0 h 411696"/>
              <a:gd name="connsiteX0-281" fmla="*/ 25152 w 2188567"/>
              <a:gd name="connsiteY0-282" fmla="*/ 0 h 436265"/>
              <a:gd name="connsiteX1-283" fmla="*/ 2188567 w 2188567"/>
              <a:gd name="connsiteY1-284" fmla="*/ 39180 h 436265"/>
              <a:gd name="connsiteX2-285" fmla="*/ 2181139 w 2188567"/>
              <a:gd name="connsiteY2-286" fmla="*/ 381249 h 436265"/>
              <a:gd name="connsiteX3-287" fmla="*/ 0 w 2188567"/>
              <a:gd name="connsiteY3-288" fmla="*/ 367072 h 436265"/>
              <a:gd name="connsiteX4-289" fmla="*/ 25152 w 2188567"/>
              <a:gd name="connsiteY4-290" fmla="*/ 0 h 436265"/>
              <a:gd name="connsiteX0-291" fmla="*/ 16942 w 2180357"/>
              <a:gd name="connsiteY0-292" fmla="*/ 0 h 436265"/>
              <a:gd name="connsiteX1-293" fmla="*/ 2180357 w 2180357"/>
              <a:gd name="connsiteY1-294" fmla="*/ 39180 h 436265"/>
              <a:gd name="connsiteX2-295" fmla="*/ 2172929 w 2180357"/>
              <a:gd name="connsiteY2-296" fmla="*/ 381249 h 436265"/>
              <a:gd name="connsiteX3-297" fmla="*/ 0 w 2180357"/>
              <a:gd name="connsiteY3-298" fmla="*/ 338745 h 436265"/>
              <a:gd name="connsiteX4-299" fmla="*/ 16942 w 2180357"/>
              <a:gd name="connsiteY4-300" fmla="*/ 0 h 436265"/>
              <a:gd name="connsiteX0-301" fmla="*/ 16942 w 2180357"/>
              <a:gd name="connsiteY0-302" fmla="*/ 0 h 436265"/>
              <a:gd name="connsiteX1-303" fmla="*/ 2180357 w 2180357"/>
              <a:gd name="connsiteY1-304" fmla="*/ 39180 h 436265"/>
              <a:gd name="connsiteX2-305" fmla="*/ 2172929 w 2180357"/>
              <a:gd name="connsiteY2-306" fmla="*/ 381249 h 436265"/>
              <a:gd name="connsiteX3-307" fmla="*/ 0 w 2180357"/>
              <a:gd name="connsiteY3-308" fmla="*/ 338745 h 436265"/>
              <a:gd name="connsiteX4-309" fmla="*/ 16942 w 2180357"/>
              <a:gd name="connsiteY4-310" fmla="*/ 0 h 4362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자유형 124"/>
          <p:cNvSpPr/>
          <p:nvPr/>
        </p:nvSpPr>
        <p:spPr bwMode="auto">
          <a:xfrm>
            <a:off x="2608165" y="2569819"/>
            <a:ext cx="156445" cy="332634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-1" fmla="*/ 53950 w 130150"/>
              <a:gd name="connsiteY0-2" fmla="*/ 0 h 226132"/>
              <a:gd name="connsiteX1-3" fmla="*/ 0 w 130150"/>
              <a:gd name="connsiteY1-4" fmla="*/ 226132 h 226132"/>
              <a:gd name="connsiteX2-5" fmla="*/ 130150 w 130150"/>
              <a:gd name="connsiteY2-6" fmla="*/ 6350 h 226132"/>
              <a:gd name="connsiteX3-7" fmla="*/ 53950 w 130150"/>
              <a:gd name="connsiteY3-8" fmla="*/ 0 h 226132"/>
              <a:gd name="connsiteX0-9" fmla="*/ 53950 w 130150"/>
              <a:gd name="connsiteY0-10" fmla="*/ 0 h 226132"/>
              <a:gd name="connsiteX1-11" fmla="*/ 0 w 130150"/>
              <a:gd name="connsiteY1-12" fmla="*/ 226132 h 226132"/>
              <a:gd name="connsiteX2-13" fmla="*/ 130150 w 130150"/>
              <a:gd name="connsiteY2-14" fmla="*/ 6350 h 226132"/>
              <a:gd name="connsiteX3-15" fmla="*/ 53950 w 130150"/>
              <a:gd name="connsiteY3-16" fmla="*/ 0 h 226132"/>
              <a:gd name="connsiteX0-17" fmla="*/ 53950 w 130150"/>
              <a:gd name="connsiteY0-18" fmla="*/ 0 h 226132"/>
              <a:gd name="connsiteX1-19" fmla="*/ 0 w 130150"/>
              <a:gd name="connsiteY1-20" fmla="*/ 226132 h 226132"/>
              <a:gd name="connsiteX2-21" fmla="*/ 130150 w 130150"/>
              <a:gd name="connsiteY2-22" fmla="*/ 6350 h 226132"/>
              <a:gd name="connsiteX3-23" fmla="*/ 53950 w 130150"/>
              <a:gd name="connsiteY3-24" fmla="*/ 0 h 226132"/>
              <a:gd name="connsiteX0-25" fmla="*/ 53950 w 130150"/>
              <a:gd name="connsiteY0-26" fmla="*/ 0 h 226132"/>
              <a:gd name="connsiteX1-27" fmla="*/ 0 w 130150"/>
              <a:gd name="connsiteY1-28" fmla="*/ 226132 h 226132"/>
              <a:gd name="connsiteX2-29" fmla="*/ 130150 w 130150"/>
              <a:gd name="connsiteY2-30" fmla="*/ 6350 h 226132"/>
              <a:gd name="connsiteX3-31" fmla="*/ 53950 w 130150"/>
              <a:gd name="connsiteY3-32" fmla="*/ 0 h 226132"/>
              <a:gd name="connsiteX0-33" fmla="*/ 53950 w 130150"/>
              <a:gd name="connsiteY0-34" fmla="*/ 0 h 226132"/>
              <a:gd name="connsiteX1-35" fmla="*/ 0 w 130150"/>
              <a:gd name="connsiteY1-36" fmla="*/ 226132 h 226132"/>
              <a:gd name="connsiteX2-37" fmla="*/ 130150 w 130150"/>
              <a:gd name="connsiteY2-38" fmla="*/ 6350 h 226132"/>
              <a:gd name="connsiteX3-39" fmla="*/ 53950 w 130150"/>
              <a:gd name="connsiteY3-40" fmla="*/ 0 h 226132"/>
              <a:gd name="connsiteX0-41" fmla="*/ 53950 w 130150"/>
              <a:gd name="connsiteY0-42" fmla="*/ 0 h 226132"/>
              <a:gd name="connsiteX1-43" fmla="*/ 0 w 130150"/>
              <a:gd name="connsiteY1-44" fmla="*/ 226132 h 226132"/>
              <a:gd name="connsiteX2-45" fmla="*/ 130150 w 130150"/>
              <a:gd name="connsiteY2-46" fmla="*/ 6350 h 226132"/>
              <a:gd name="connsiteX3-47" fmla="*/ 53950 w 130150"/>
              <a:gd name="connsiteY3-48" fmla="*/ 0 h 226132"/>
              <a:gd name="connsiteX0-49" fmla="*/ 53950 w 130150"/>
              <a:gd name="connsiteY0-50" fmla="*/ 0 h 226132"/>
              <a:gd name="connsiteX1-51" fmla="*/ 0 w 130150"/>
              <a:gd name="connsiteY1-52" fmla="*/ 226132 h 226132"/>
              <a:gd name="connsiteX2-53" fmla="*/ 130150 w 130150"/>
              <a:gd name="connsiteY2-54" fmla="*/ 6350 h 226132"/>
              <a:gd name="connsiteX3-55" fmla="*/ 53950 w 130150"/>
              <a:gd name="connsiteY3-56" fmla="*/ 0 h 226132"/>
              <a:gd name="connsiteX0-57" fmla="*/ 53950 w 108012"/>
              <a:gd name="connsiteY0-58" fmla="*/ 0 h 226132"/>
              <a:gd name="connsiteX1-59" fmla="*/ 0 w 108012"/>
              <a:gd name="connsiteY1-60" fmla="*/ 226132 h 226132"/>
              <a:gd name="connsiteX2-61" fmla="*/ 108012 w 108012"/>
              <a:gd name="connsiteY2-62" fmla="*/ 0 h 226132"/>
              <a:gd name="connsiteX3-63" fmla="*/ 53950 w 108012"/>
              <a:gd name="connsiteY3-64" fmla="*/ 0 h 226132"/>
              <a:gd name="connsiteX0-65" fmla="*/ 53950 w 108012"/>
              <a:gd name="connsiteY0-66" fmla="*/ 0 h 226132"/>
              <a:gd name="connsiteX1-67" fmla="*/ 0 w 108012"/>
              <a:gd name="connsiteY1-68" fmla="*/ 226132 h 226132"/>
              <a:gd name="connsiteX2-69" fmla="*/ 108012 w 108012"/>
              <a:gd name="connsiteY2-70" fmla="*/ 0 h 226132"/>
              <a:gd name="connsiteX3-71" fmla="*/ 53950 w 108012"/>
              <a:gd name="connsiteY3-72" fmla="*/ 0 h 226132"/>
              <a:gd name="connsiteX0-73" fmla="*/ 72008 w 108012"/>
              <a:gd name="connsiteY0-74" fmla="*/ 0 h 226132"/>
              <a:gd name="connsiteX1-75" fmla="*/ 0 w 108012"/>
              <a:gd name="connsiteY1-76" fmla="*/ 226132 h 226132"/>
              <a:gd name="connsiteX2-77" fmla="*/ 108012 w 108012"/>
              <a:gd name="connsiteY2-78" fmla="*/ 0 h 226132"/>
              <a:gd name="connsiteX3-79" fmla="*/ 72008 w 108012"/>
              <a:gd name="connsiteY3-80" fmla="*/ 0 h 226132"/>
              <a:gd name="connsiteX0-81" fmla="*/ 72008 w 108012"/>
              <a:gd name="connsiteY0-82" fmla="*/ 0 h 226132"/>
              <a:gd name="connsiteX1-83" fmla="*/ 0 w 108012"/>
              <a:gd name="connsiteY1-84" fmla="*/ 226132 h 226132"/>
              <a:gd name="connsiteX2-85" fmla="*/ 108012 w 108012"/>
              <a:gd name="connsiteY2-86" fmla="*/ 0 h 226132"/>
              <a:gd name="connsiteX3-87" fmla="*/ 72008 w 108012"/>
              <a:gd name="connsiteY3-88" fmla="*/ 0 h 226132"/>
              <a:gd name="connsiteX0-89" fmla="*/ 72008 w 108012"/>
              <a:gd name="connsiteY0-90" fmla="*/ 0 h 226132"/>
              <a:gd name="connsiteX1-91" fmla="*/ 0 w 108012"/>
              <a:gd name="connsiteY1-92" fmla="*/ 226132 h 226132"/>
              <a:gd name="connsiteX2-93" fmla="*/ 108012 w 108012"/>
              <a:gd name="connsiteY2-94" fmla="*/ 0 h 226132"/>
              <a:gd name="connsiteX3-95" fmla="*/ 72008 w 108012"/>
              <a:gd name="connsiteY3-96" fmla="*/ 0 h 226132"/>
              <a:gd name="connsiteX0-97" fmla="*/ 72008 w 108012"/>
              <a:gd name="connsiteY0-98" fmla="*/ 0 h 226132"/>
              <a:gd name="connsiteX1-99" fmla="*/ 0 w 108012"/>
              <a:gd name="connsiteY1-100" fmla="*/ 226132 h 226132"/>
              <a:gd name="connsiteX2-101" fmla="*/ 108012 w 108012"/>
              <a:gd name="connsiteY2-102" fmla="*/ 0 h 226132"/>
              <a:gd name="connsiteX3-103" fmla="*/ 72008 w 108012"/>
              <a:gd name="connsiteY3-104" fmla="*/ 0 h 226132"/>
              <a:gd name="connsiteX0-105" fmla="*/ 65881 w 108012"/>
              <a:gd name="connsiteY0-106" fmla="*/ 0 h 229667"/>
              <a:gd name="connsiteX1-107" fmla="*/ 0 w 108012"/>
              <a:gd name="connsiteY1-108" fmla="*/ 229667 h 229667"/>
              <a:gd name="connsiteX2-109" fmla="*/ 108012 w 108012"/>
              <a:gd name="connsiteY2-110" fmla="*/ 3535 h 229667"/>
              <a:gd name="connsiteX3-111" fmla="*/ 65881 w 108012"/>
              <a:gd name="connsiteY3-112" fmla="*/ 0 h 229667"/>
              <a:gd name="connsiteX0-113" fmla="*/ 65881 w 108012"/>
              <a:gd name="connsiteY0-114" fmla="*/ 0 h 229667"/>
              <a:gd name="connsiteX1-115" fmla="*/ 0 w 108012"/>
              <a:gd name="connsiteY1-116" fmla="*/ 229667 h 229667"/>
              <a:gd name="connsiteX2-117" fmla="*/ 108012 w 108012"/>
              <a:gd name="connsiteY2-118" fmla="*/ 3535 h 229667"/>
              <a:gd name="connsiteX3-119" fmla="*/ 65881 w 108012"/>
              <a:gd name="connsiteY3-120" fmla="*/ 0 h 229667"/>
              <a:gd name="connsiteX0-121" fmla="*/ 65881 w 108012"/>
              <a:gd name="connsiteY0-122" fmla="*/ 0 h 229667"/>
              <a:gd name="connsiteX1-123" fmla="*/ 0 w 108012"/>
              <a:gd name="connsiteY1-124" fmla="*/ 229667 h 229667"/>
              <a:gd name="connsiteX2-125" fmla="*/ 108012 w 108012"/>
              <a:gd name="connsiteY2-126" fmla="*/ 3535 h 229667"/>
              <a:gd name="connsiteX3-127" fmla="*/ 65881 w 108012"/>
              <a:gd name="connsiteY3-128" fmla="*/ 0 h 2296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타원 113"/>
          <p:cNvSpPr/>
          <p:nvPr/>
        </p:nvSpPr>
        <p:spPr bwMode="auto">
          <a:xfrm>
            <a:off x="2579162" y="2238462"/>
            <a:ext cx="357188" cy="357188"/>
          </a:xfrm>
          <a:prstGeom prst="ellipse">
            <a:avLst/>
          </a:pr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1</a:t>
            </a:r>
            <a:endParaRPr lang="ko-KR" altLang="en-US" dirty="0">
              <a:solidFill>
                <a:schemeClr val="bg1"/>
              </a:solidFill>
              <a:latin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자유형 88"/>
          <p:cNvSpPr/>
          <p:nvPr/>
        </p:nvSpPr>
        <p:spPr bwMode="auto">
          <a:xfrm>
            <a:off x="4817033" y="2795365"/>
            <a:ext cx="2557935" cy="2681423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-1" fmla="*/ 22860 w 2203388"/>
              <a:gd name="connsiteY0-2" fmla="*/ 0 h 2377440"/>
              <a:gd name="connsiteX1-3" fmla="*/ 2194560 w 2203388"/>
              <a:gd name="connsiteY1-4" fmla="*/ 137160 h 2377440"/>
              <a:gd name="connsiteX2-5" fmla="*/ 2049780 w 2203388"/>
              <a:gd name="connsiteY2-6" fmla="*/ 1965960 h 2377440"/>
              <a:gd name="connsiteX3-7" fmla="*/ 853440 w 2203388"/>
              <a:gd name="connsiteY3-8" fmla="*/ 2377440 h 2377440"/>
              <a:gd name="connsiteX4-9" fmla="*/ 0 w 2203388"/>
              <a:gd name="connsiteY4-10" fmla="*/ 2316480 h 2377440"/>
              <a:gd name="connsiteX5-11" fmla="*/ 22860 w 2203388"/>
              <a:gd name="connsiteY5-12" fmla="*/ 0 h 2377440"/>
              <a:gd name="connsiteX0-13" fmla="*/ 22860 w 2203388"/>
              <a:gd name="connsiteY0-14" fmla="*/ 0 h 2377440"/>
              <a:gd name="connsiteX1-15" fmla="*/ 2194560 w 2203388"/>
              <a:gd name="connsiteY1-16" fmla="*/ 137160 h 2377440"/>
              <a:gd name="connsiteX2-17" fmla="*/ 2049780 w 2203388"/>
              <a:gd name="connsiteY2-18" fmla="*/ 1965960 h 2377440"/>
              <a:gd name="connsiteX3-19" fmla="*/ 853440 w 2203388"/>
              <a:gd name="connsiteY3-20" fmla="*/ 2377440 h 2377440"/>
              <a:gd name="connsiteX4-21" fmla="*/ 0 w 2203388"/>
              <a:gd name="connsiteY4-22" fmla="*/ 2316480 h 2377440"/>
              <a:gd name="connsiteX5-23" fmla="*/ 22860 w 2203388"/>
              <a:gd name="connsiteY5-24" fmla="*/ 0 h 2377440"/>
              <a:gd name="connsiteX0-25" fmla="*/ 22860 w 2203388"/>
              <a:gd name="connsiteY0-26" fmla="*/ 0 h 2377440"/>
              <a:gd name="connsiteX1-27" fmla="*/ 2194560 w 2203388"/>
              <a:gd name="connsiteY1-28" fmla="*/ 137160 h 2377440"/>
              <a:gd name="connsiteX2-29" fmla="*/ 2049780 w 2203388"/>
              <a:gd name="connsiteY2-30" fmla="*/ 1965960 h 2377440"/>
              <a:gd name="connsiteX3-31" fmla="*/ 853440 w 2203388"/>
              <a:gd name="connsiteY3-32" fmla="*/ 2377440 h 2377440"/>
              <a:gd name="connsiteX4-33" fmla="*/ 0 w 2203388"/>
              <a:gd name="connsiteY4-34" fmla="*/ 2316480 h 2377440"/>
              <a:gd name="connsiteX5-35" fmla="*/ 22860 w 2203388"/>
              <a:gd name="connsiteY5-36" fmla="*/ 0 h 2377440"/>
              <a:gd name="connsiteX0-37" fmla="*/ 22860 w 2203388"/>
              <a:gd name="connsiteY0-38" fmla="*/ 0 h 2377440"/>
              <a:gd name="connsiteX1-39" fmla="*/ 2194560 w 2203388"/>
              <a:gd name="connsiteY1-40" fmla="*/ 137160 h 2377440"/>
              <a:gd name="connsiteX2-41" fmla="*/ 2049780 w 2203388"/>
              <a:gd name="connsiteY2-42" fmla="*/ 1965960 h 2377440"/>
              <a:gd name="connsiteX3-43" fmla="*/ 853440 w 2203388"/>
              <a:gd name="connsiteY3-44" fmla="*/ 2377440 h 2377440"/>
              <a:gd name="connsiteX4-45" fmla="*/ 0 w 2203388"/>
              <a:gd name="connsiteY4-46" fmla="*/ 2232248 h 2377440"/>
              <a:gd name="connsiteX5-47" fmla="*/ 22860 w 2203388"/>
              <a:gd name="connsiteY5-48" fmla="*/ 0 h 2377440"/>
              <a:gd name="connsiteX0-49" fmla="*/ 22860 w 2203388"/>
              <a:gd name="connsiteY0-50" fmla="*/ 0 h 2377440"/>
              <a:gd name="connsiteX1-51" fmla="*/ 2194560 w 2203388"/>
              <a:gd name="connsiteY1-52" fmla="*/ 137160 h 2377440"/>
              <a:gd name="connsiteX2-53" fmla="*/ 2049780 w 2203388"/>
              <a:gd name="connsiteY2-54" fmla="*/ 1965960 h 2377440"/>
              <a:gd name="connsiteX3-55" fmla="*/ 853440 w 2203388"/>
              <a:gd name="connsiteY3-56" fmla="*/ 2377440 h 2377440"/>
              <a:gd name="connsiteX4-57" fmla="*/ 0 w 2203388"/>
              <a:gd name="connsiteY4-58" fmla="*/ 2232248 h 2377440"/>
              <a:gd name="connsiteX5-59" fmla="*/ 22860 w 2203388"/>
              <a:gd name="connsiteY5-60" fmla="*/ 0 h 2377440"/>
              <a:gd name="connsiteX0-61" fmla="*/ 22860 w 2203388"/>
              <a:gd name="connsiteY0-62" fmla="*/ 0 h 2377440"/>
              <a:gd name="connsiteX1-63" fmla="*/ 2194560 w 2203388"/>
              <a:gd name="connsiteY1-64" fmla="*/ 137160 h 2377440"/>
              <a:gd name="connsiteX2-65" fmla="*/ 2049780 w 2203388"/>
              <a:gd name="connsiteY2-66" fmla="*/ 1965960 h 2377440"/>
              <a:gd name="connsiteX3-67" fmla="*/ 853440 w 2203388"/>
              <a:gd name="connsiteY3-68" fmla="*/ 2377440 h 2377440"/>
              <a:gd name="connsiteX4-69" fmla="*/ 0 w 2203388"/>
              <a:gd name="connsiteY4-70" fmla="*/ 2232248 h 2377440"/>
              <a:gd name="connsiteX5-71" fmla="*/ 22860 w 2203388"/>
              <a:gd name="connsiteY5-72" fmla="*/ 0 h 2377440"/>
              <a:gd name="connsiteX0-73" fmla="*/ 22860 w 2194560"/>
              <a:gd name="connsiteY0-74" fmla="*/ 0 h 2377440"/>
              <a:gd name="connsiteX1-75" fmla="*/ 2194560 w 2194560"/>
              <a:gd name="connsiteY1-76" fmla="*/ 137160 h 2377440"/>
              <a:gd name="connsiteX2-77" fmla="*/ 2049780 w 2194560"/>
              <a:gd name="connsiteY2-78" fmla="*/ 1965960 h 2377440"/>
              <a:gd name="connsiteX3-79" fmla="*/ 853440 w 2194560"/>
              <a:gd name="connsiteY3-80" fmla="*/ 2377440 h 2377440"/>
              <a:gd name="connsiteX4-81" fmla="*/ 0 w 2194560"/>
              <a:gd name="connsiteY4-82" fmla="*/ 2232248 h 2377440"/>
              <a:gd name="connsiteX5-83" fmla="*/ 22860 w 2194560"/>
              <a:gd name="connsiteY5-84" fmla="*/ 0 h 2377440"/>
              <a:gd name="connsiteX0-85" fmla="*/ 22860 w 2201801"/>
              <a:gd name="connsiteY0-86" fmla="*/ 0 h 2377440"/>
              <a:gd name="connsiteX1-87" fmla="*/ 2194560 w 2201801"/>
              <a:gd name="connsiteY1-88" fmla="*/ 137160 h 2377440"/>
              <a:gd name="connsiteX2-89" fmla="*/ 2049780 w 2201801"/>
              <a:gd name="connsiteY2-90" fmla="*/ 1965960 h 2377440"/>
              <a:gd name="connsiteX3-91" fmla="*/ 853440 w 2201801"/>
              <a:gd name="connsiteY3-92" fmla="*/ 2377440 h 2377440"/>
              <a:gd name="connsiteX4-93" fmla="*/ 0 w 2201801"/>
              <a:gd name="connsiteY4-94" fmla="*/ 2232248 h 2377440"/>
              <a:gd name="connsiteX5-95" fmla="*/ 22860 w 2201801"/>
              <a:gd name="connsiteY5-96" fmla="*/ 0 h 2377440"/>
              <a:gd name="connsiteX0-97" fmla="*/ 22860 w 2201801"/>
              <a:gd name="connsiteY0-98" fmla="*/ 0 h 2340260"/>
              <a:gd name="connsiteX1-99" fmla="*/ 2194560 w 2201801"/>
              <a:gd name="connsiteY1-100" fmla="*/ 137160 h 2340260"/>
              <a:gd name="connsiteX2-101" fmla="*/ 2049780 w 2201801"/>
              <a:gd name="connsiteY2-102" fmla="*/ 1965960 h 2340260"/>
              <a:gd name="connsiteX3-103" fmla="*/ 1080120 w 2201801"/>
              <a:gd name="connsiteY3-104" fmla="*/ 2340260 h 2340260"/>
              <a:gd name="connsiteX4-105" fmla="*/ 0 w 2201801"/>
              <a:gd name="connsiteY4-106" fmla="*/ 2232248 h 2340260"/>
              <a:gd name="connsiteX5-107" fmla="*/ 22860 w 2201801"/>
              <a:gd name="connsiteY5-108" fmla="*/ 0 h 2340260"/>
              <a:gd name="connsiteX0-109" fmla="*/ 22860 w 2201801"/>
              <a:gd name="connsiteY0-110" fmla="*/ 0 h 2340260"/>
              <a:gd name="connsiteX1-111" fmla="*/ 2194560 w 2201801"/>
              <a:gd name="connsiteY1-112" fmla="*/ 137160 h 2340260"/>
              <a:gd name="connsiteX2-113" fmla="*/ 2049780 w 2201801"/>
              <a:gd name="connsiteY2-114" fmla="*/ 1965960 h 2340260"/>
              <a:gd name="connsiteX3-115" fmla="*/ 1080120 w 2201801"/>
              <a:gd name="connsiteY3-116" fmla="*/ 2340260 h 2340260"/>
              <a:gd name="connsiteX4-117" fmla="*/ 0 w 2201801"/>
              <a:gd name="connsiteY4-118" fmla="*/ 2232248 h 2340260"/>
              <a:gd name="connsiteX5-119" fmla="*/ 22860 w 2201801"/>
              <a:gd name="connsiteY5-120" fmla="*/ 0 h 2340260"/>
              <a:gd name="connsiteX0-121" fmla="*/ 22860 w 2201801"/>
              <a:gd name="connsiteY0-122" fmla="*/ 0 h 2316104"/>
              <a:gd name="connsiteX1-123" fmla="*/ 2194560 w 2201801"/>
              <a:gd name="connsiteY1-124" fmla="*/ 137160 h 2316104"/>
              <a:gd name="connsiteX2-125" fmla="*/ 2049780 w 2201801"/>
              <a:gd name="connsiteY2-126" fmla="*/ 1965960 h 2316104"/>
              <a:gd name="connsiteX3-127" fmla="*/ 1116124 w 2201801"/>
              <a:gd name="connsiteY3-128" fmla="*/ 2304256 h 2316104"/>
              <a:gd name="connsiteX4-129" fmla="*/ 0 w 2201801"/>
              <a:gd name="connsiteY4-130" fmla="*/ 2232248 h 2316104"/>
              <a:gd name="connsiteX5-131" fmla="*/ 22860 w 2201801"/>
              <a:gd name="connsiteY5-132" fmla="*/ 0 h 2316104"/>
              <a:gd name="connsiteX0-133" fmla="*/ 216024 w 2201801"/>
              <a:gd name="connsiteY0-134" fmla="*/ 0 h 2280100"/>
              <a:gd name="connsiteX1-135" fmla="*/ 2194560 w 2201801"/>
              <a:gd name="connsiteY1-136" fmla="*/ 101156 h 2280100"/>
              <a:gd name="connsiteX2-137" fmla="*/ 2049780 w 2201801"/>
              <a:gd name="connsiteY2-138" fmla="*/ 1929956 h 2280100"/>
              <a:gd name="connsiteX3-139" fmla="*/ 1116124 w 2201801"/>
              <a:gd name="connsiteY3-140" fmla="*/ 2268252 h 2280100"/>
              <a:gd name="connsiteX4-141" fmla="*/ 0 w 2201801"/>
              <a:gd name="connsiteY4-142" fmla="*/ 2196244 h 2280100"/>
              <a:gd name="connsiteX5-143" fmla="*/ 216024 w 2201801"/>
              <a:gd name="connsiteY5-144" fmla="*/ 0 h 2280100"/>
              <a:gd name="connsiteX0-145" fmla="*/ 72008 w 2201801"/>
              <a:gd name="connsiteY0-146" fmla="*/ 0 h 2280100"/>
              <a:gd name="connsiteX1-147" fmla="*/ 2194560 w 2201801"/>
              <a:gd name="connsiteY1-148" fmla="*/ 101156 h 2280100"/>
              <a:gd name="connsiteX2-149" fmla="*/ 2049780 w 2201801"/>
              <a:gd name="connsiteY2-150" fmla="*/ 1929956 h 2280100"/>
              <a:gd name="connsiteX3-151" fmla="*/ 1116124 w 2201801"/>
              <a:gd name="connsiteY3-152" fmla="*/ 2268252 h 2280100"/>
              <a:gd name="connsiteX4-153" fmla="*/ 0 w 2201801"/>
              <a:gd name="connsiteY4-154" fmla="*/ 2196244 h 2280100"/>
              <a:gd name="connsiteX5-155" fmla="*/ 72008 w 2201801"/>
              <a:gd name="connsiteY5-156" fmla="*/ 0 h 2280100"/>
              <a:gd name="connsiteX0-157" fmla="*/ 72008 w 2201801"/>
              <a:gd name="connsiteY0-158" fmla="*/ 0 h 2280100"/>
              <a:gd name="connsiteX1-159" fmla="*/ 2194560 w 2201801"/>
              <a:gd name="connsiteY1-160" fmla="*/ 101156 h 2280100"/>
              <a:gd name="connsiteX2-161" fmla="*/ 2049780 w 2201801"/>
              <a:gd name="connsiteY2-162" fmla="*/ 1929956 h 2280100"/>
              <a:gd name="connsiteX3-163" fmla="*/ 1116124 w 2201801"/>
              <a:gd name="connsiteY3-164" fmla="*/ 2268252 h 2280100"/>
              <a:gd name="connsiteX4-165" fmla="*/ 0 w 2201801"/>
              <a:gd name="connsiteY4-166" fmla="*/ 2196244 h 2280100"/>
              <a:gd name="connsiteX5-167" fmla="*/ 72008 w 2201801"/>
              <a:gd name="connsiteY5-168" fmla="*/ 0 h 2280100"/>
              <a:gd name="connsiteX0-169" fmla="*/ 72008 w 2201801"/>
              <a:gd name="connsiteY0-170" fmla="*/ 0 h 2280100"/>
              <a:gd name="connsiteX1-171" fmla="*/ 2194560 w 2201801"/>
              <a:gd name="connsiteY1-172" fmla="*/ 101156 h 2280100"/>
              <a:gd name="connsiteX2-173" fmla="*/ 2049780 w 2201801"/>
              <a:gd name="connsiteY2-174" fmla="*/ 1929956 h 2280100"/>
              <a:gd name="connsiteX3-175" fmla="*/ 1116124 w 2201801"/>
              <a:gd name="connsiteY3-176" fmla="*/ 2268252 h 2280100"/>
              <a:gd name="connsiteX4-177" fmla="*/ 0 w 2201801"/>
              <a:gd name="connsiteY4-178" fmla="*/ 2196244 h 2280100"/>
              <a:gd name="connsiteX5-179" fmla="*/ 72008 w 2201801"/>
              <a:gd name="connsiteY5-180" fmla="*/ 0 h 2280100"/>
              <a:gd name="connsiteX0-181" fmla="*/ 144016 w 2201801"/>
              <a:gd name="connsiteY0-182" fmla="*/ 0 h 2244096"/>
              <a:gd name="connsiteX1-183" fmla="*/ 2194560 w 2201801"/>
              <a:gd name="connsiteY1-184" fmla="*/ 65152 h 2244096"/>
              <a:gd name="connsiteX2-185" fmla="*/ 2049780 w 2201801"/>
              <a:gd name="connsiteY2-186" fmla="*/ 1893952 h 2244096"/>
              <a:gd name="connsiteX3-187" fmla="*/ 1116124 w 2201801"/>
              <a:gd name="connsiteY3-188" fmla="*/ 2232248 h 2244096"/>
              <a:gd name="connsiteX4-189" fmla="*/ 0 w 2201801"/>
              <a:gd name="connsiteY4-190" fmla="*/ 2160240 h 2244096"/>
              <a:gd name="connsiteX5-191" fmla="*/ 144016 w 2201801"/>
              <a:gd name="connsiteY5-192" fmla="*/ 0 h 2244096"/>
              <a:gd name="connsiteX0-193" fmla="*/ 144016 w 2201801"/>
              <a:gd name="connsiteY0-194" fmla="*/ 0 h 2244096"/>
              <a:gd name="connsiteX1-195" fmla="*/ 2194560 w 2201801"/>
              <a:gd name="connsiteY1-196" fmla="*/ 65152 h 2244096"/>
              <a:gd name="connsiteX2-197" fmla="*/ 2049780 w 2201801"/>
              <a:gd name="connsiteY2-198" fmla="*/ 1893952 h 2244096"/>
              <a:gd name="connsiteX3-199" fmla="*/ 1116124 w 2201801"/>
              <a:gd name="connsiteY3-200" fmla="*/ 2232248 h 2244096"/>
              <a:gd name="connsiteX4-201" fmla="*/ 0 w 2201801"/>
              <a:gd name="connsiteY4-202" fmla="*/ 2160240 h 2244096"/>
              <a:gd name="connsiteX5-203" fmla="*/ 144016 w 2201801"/>
              <a:gd name="connsiteY5-204" fmla="*/ 0 h 2244096"/>
              <a:gd name="connsiteX0-205" fmla="*/ 144016 w 2201801"/>
              <a:gd name="connsiteY0-206" fmla="*/ 0 h 2244096"/>
              <a:gd name="connsiteX1-207" fmla="*/ 2194560 w 2201801"/>
              <a:gd name="connsiteY1-208" fmla="*/ 65152 h 2244096"/>
              <a:gd name="connsiteX2-209" fmla="*/ 2049780 w 2201801"/>
              <a:gd name="connsiteY2-210" fmla="*/ 1893952 h 2244096"/>
              <a:gd name="connsiteX3-211" fmla="*/ 1116124 w 2201801"/>
              <a:gd name="connsiteY3-212" fmla="*/ 2232248 h 2244096"/>
              <a:gd name="connsiteX4-213" fmla="*/ 0 w 2201801"/>
              <a:gd name="connsiteY4-214" fmla="*/ 2160240 h 2244096"/>
              <a:gd name="connsiteX5-215" fmla="*/ 144016 w 2201801"/>
              <a:gd name="connsiteY5-216" fmla="*/ 0 h 2244096"/>
              <a:gd name="connsiteX0-217" fmla="*/ 144016 w 2201801"/>
              <a:gd name="connsiteY0-218" fmla="*/ 0 h 2244096"/>
              <a:gd name="connsiteX1-219" fmla="*/ 2194560 w 2201801"/>
              <a:gd name="connsiteY1-220" fmla="*/ 65152 h 2244096"/>
              <a:gd name="connsiteX2-221" fmla="*/ 2049780 w 2201801"/>
              <a:gd name="connsiteY2-222" fmla="*/ 1893952 h 2244096"/>
              <a:gd name="connsiteX3-223" fmla="*/ 1116124 w 2201801"/>
              <a:gd name="connsiteY3-224" fmla="*/ 2232248 h 2244096"/>
              <a:gd name="connsiteX4-225" fmla="*/ 0 w 2201801"/>
              <a:gd name="connsiteY4-226" fmla="*/ 2160240 h 2244096"/>
              <a:gd name="connsiteX5-227" fmla="*/ 144016 w 2201801"/>
              <a:gd name="connsiteY5-228" fmla="*/ 0 h 2244096"/>
              <a:gd name="connsiteX0-229" fmla="*/ 144016 w 2201801"/>
              <a:gd name="connsiteY0-230" fmla="*/ 0 h 2244096"/>
              <a:gd name="connsiteX1-231" fmla="*/ 2194560 w 2201801"/>
              <a:gd name="connsiteY1-232" fmla="*/ 65152 h 2244096"/>
              <a:gd name="connsiteX2-233" fmla="*/ 2049780 w 2201801"/>
              <a:gd name="connsiteY2-234" fmla="*/ 1893952 h 2244096"/>
              <a:gd name="connsiteX3-235" fmla="*/ 1116124 w 2201801"/>
              <a:gd name="connsiteY3-236" fmla="*/ 2232248 h 2244096"/>
              <a:gd name="connsiteX4-237" fmla="*/ 0 w 2201801"/>
              <a:gd name="connsiteY4-238" fmla="*/ 2160240 h 2244096"/>
              <a:gd name="connsiteX5-239" fmla="*/ 144016 w 2201801"/>
              <a:gd name="connsiteY5-240" fmla="*/ 0 h 2244096"/>
              <a:gd name="connsiteX0-241" fmla="*/ 144016 w 2201801"/>
              <a:gd name="connsiteY0-242" fmla="*/ 0 h 2244096"/>
              <a:gd name="connsiteX1-243" fmla="*/ 2194560 w 2201801"/>
              <a:gd name="connsiteY1-244" fmla="*/ 65152 h 2244096"/>
              <a:gd name="connsiteX2-245" fmla="*/ 2049780 w 2201801"/>
              <a:gd name="connsiteY2-246" fmla="*/ 1893952 h 2244096"/>
              <a:gd name="connsiteX3-247" fmla="*/ 1116124 w 2201801"/>
              <a:gd name="connsiteY3-248" fmla="*/ 2232248 h 2244096"/>
              <a:gd name="connsiteX4-249" fmla="*/ 0 w 2201801"/>
              <a:gd name="connsiteY4-250" fmla="*/ 2160240 h 2244096"/>
              <a:gd name="connsiteX5-251" fmla="*/ 144016 w 2201801"/>
              <a:gd name="connsiteY5-252" fmla="*/ 0 h 2244096"/>
              <a:gd name="connsiteX0-253" fmla="*/ 144016 w 2201801"/>
              <a:gd name="connsiteY0-254" fmla="*/ 0 h 2244096"/>
              <a:gd name="connsiteX1-255" fmla="*/ 2194560 w 2201801"/>
              <a:gd name="connsiteY1-256" fmla="*/ 65152 h 2244096"/>
              <a:gd name="connsiteX2-257" fmla="*/ 2049780 w 2201801"/>
              <a:gd name="connsiteY2-258" fmla="*/ 1893952 h 2244096"/>
              <a:gd name="connsiteX3-259" fmla="*/ 1116124 w 2201801"/>
              <a:gd name="connsiteY3-260" fmla="*/ 2232248 h 2244096"/>
              <a:gd name="connsiteX4-261" fmla="*/ 0 w 2201801"/>
              <a:gd name="connsiteY4-262" fmla="*/ 2160240 h 2244096"/>
              <a:gd name="connsiteX5-263" fmla="*/ 144016 w 2201801"/>
              <a:gd name="connsiteY5-264" fmla="*/ 0 h 2244096"/>
              <a:gd name="connsiteX0-265" fmla="*/ 144016 w 2201801"/>
              <a:gd name="connsiteY0-266" fmla="*/ 0 h 2232248"/>
              <a:gd name="connsiteX1-267" fmla="*/ 2194560 w 2201801"/>
              <a:gd name="connsiteY1-268" fmla="*/ 65152 h 2232248"/>
              <a:gd name="connsiteX2-269" fmla="*/ 2049780 w 2201801"/>
              <a:gd name="connsiteY2-270" fmla="*/ 1893952 h 2232248"/>
              <a:gd name="connsiteX3-271" fmla="*/ 1116124 w 2201801"/>
              <a:gd name="connsiteY3-272" fmla="*/ 2232248 h 2232248"/>
              <a:gd name="connsiteX4-273" fmla="*/ 0 w 2201801"/>
              <a:gd name="connsiteY4-274" fmla="*/ 2160240 h 2232248"/>
              <a:gd name="connsiteX5-275" fmla="*/ 144016 w 2201801"/>
              <a:gd name="connsiteY5-276" fmla="*/ 0 h 2232248"/>
              <a:gd name="connsiteX0-277" fmla="*/ 144016 w 2201801"/>
              <a:gd name="connsiteY0-278" fmla="*/ 0 h 2232248"/>
              <a:gd name="connsiteX1-279" fmla="*/ 2194560 w 2201801"/>
              <a:gd name="connsiteY1-280" fmla="*/ 65152 h 2232248"/>
              <a:gd name="connsiteX2-281" fmla="*/ 2049780 w 2201801"/>
              <a:gd name="connsiteY2-282" fmla="*/ 1893952 h 2232248"/>
              <a:gd name="connsiteX3-283" fmla="*/ 1116124 w 2201801"/>
              <a:gd name="connsiteY3-284" fmla="*/ 2232248 h 2232248"/>
              <a:gd name="connsiteX4-285" fmla="*/ 0 w 2201801"/>
              <a:gd name="connsiteY4-286" fmla="*/ 2160240 h 2232248"/>
              <a:gd name="connsiteX5-287" fmla="*/ 144016 w 2201801"/>
              <a:gd name="connsiteY5-288" fmla="*/ 0 h 2232248"/>
              <a:gd name="connsiteX0-289" fmla="*/ 144016 w 2201801"/>
              <a:gd name="connsiteY0-290" fmla="*/ 0 h 2232248"/>
              <a:gd name="connsiteX1-291" fmla="*/ 2194560 w 2201801"/>
              <a:gd name="connsiteY1-292" fmla="*/ 65152 h 2232248"/>
              <a:gd name="connsiteX2-293" fmla="*/ 2049780 w 2201801"/>
              <a:gd name="connsiteY2-294" fmla="*/ 1893952 h 2232248"/>
              <a:gd name="connsiteX3-295" fmla="*/ 1116124 w 2201801"/>
              <a:gd name="connsiteY3-296" fmla="*/ 2232248 h 2232248"/>
              <a:gd name="connsiteX4-297" fmla="*/ 0 w 2201801"/>
              <a:gd name="connsiteY4-298" fmla="*/ 2160240 h 2232248"/>
              <a:gd name="connsiteX5-299" fmla="*/ 144016 w 2201801"/>
              <a:gd name="connsiteY5-300" fmla="*/ 0 h 2232248"/>
              <a:gd name="connsiteX0-301" fmla="*/ 180020 w 2201801"/>
              <a:gd name="connsiteY0-302" fmla="*/ 0 h 2232248"/>
              <a:gd name="connsiteX1-303" fmla="*/ 2194560 w 2201801"/>
              <a:gd name="connsiteY1-304" fmla="*/ 65152 h 2232248"/>
              <a:gd name="connsiteX2-305" fmla="*/ 2049780 w 2201801"/>
              <a:gd name="connsiteY2-306" fmla="*/ 1893952 h 2232248"/>
              <a:gd name="connsiteX3-307" fmla="*/ 1116124 w 2201801"/>
              <a:gd name="connsiteY3-308" fmla="*/ 2232248 h 2232248"/>
              <a:gd name="connsiteX4-309" fmla="*/ 0 w 2201801"/>
              <a:gd name="connsiteY4-310" fmla="*/ 2160240 h 2232248"/>
              <a:gd name="connsiteX5-311" fmla="*/ 180020 w 2201801"/>
              <a:gd name="connsiteY5-312" fmla="*/ 0 h 2232248"/>
              <a:gd name="connsiteX0-313" fmla="*/ 180020 w 2201801"/>
              <a:gd name="connsiteY0-314" fmla="*/ 0 h 2232248"/>
              <a:gd name="connsiteX1-315" fmla="*/ 2194560 w 2201801"/>
              <a:gd name="connsiteY1-316" fmla="*/ 65152 h 2232248"/>
              <a:gd name="connsiteX2-317" fmla="*/ 2049780 w 2201801"/>
              <a:gd name="connsiteY2-318" fmla="*/ 1893952 h 2232248"/>
              <a:gd name="connsiteX3-319" fmla="*/ 1116124 w 2201801"/>
              <a:gd name="connsiteY3-320" fmla="*/ 2232248 h 2232248"/>
              <a:gd name="connsiteX4-321" fmla="*/ 0 w 2201801"/>
              <a:gd name="connsiteY4-322" fmla="*/ 2160240 h 2232248"/>
              <a:gd name="connsiteX5-323" fmla="*/ 180020 w 2201801"/>
              <a:gd name="connsiteY5-324" fmla="*/ 0 h 2232248"/>
              <a:gd name="connsiteX0-325" fmla="*/ 180020 w 2201801"/>
              <a:gd name="connsiteY0-326" fmla="*/ 0 h 2232248"/>
              <a:gd name="connsiteX1-327" fmla="*/ 2196244 w 2201801"/>
              <a:gd name="connsiteY1-328" fmla="*/ 36004 h 2232248"/>
              <a:gd name="connsiteX2-329" fmla="*/ 2049780 w 2201801"/>
              <a:gd name="connsiteY2-330" fmla="*/ 1893952 h 2232248"/>
              <a:gd name="connsiteX3-331" fmla="*/ 1116124 w 2201801"/>
              <a:gd name="connsiteY3-332" fmla="*/ 2232248 h 2232248"/>
              <a:gd name="connsiteX4-333" fmla="*/ 0 w 2201801"/>
              <a:gd name="connsiteY4-334" fmla="*/ 2160240 h 2232248"/>
              <a:gd name="connsiteX5-335" fmla="*/ 180020 w 2201801"/>
              <a:gd name="connsiteY5-336" fmla="*/ 0 h 2232248"/>
              <a:gd name="connsiteX0-337" fmla="*/ 180020 w 2201801"/>
              <a:gd name="connsiteY0-338" fmla="*/ 0 h 2232248"/>
              <a:gd name="connsiteX1-339" fmla="*/ 2196244 w 2201801"/>
              <a:gd name="connsiteY1-340" fmla="*/ 36004 h 2232248"/>
              <a:gd name="connsiteX2-341" fmla="*/ 2049780 w 2201801"/>
              <a:gd name="connsiteY2-342" fmla="*/ 1893952 h 2232248"/>
              <a:gd name="connsiteX3-343" fmla="*/ 1116124 w 2201801"/>
              <a:gd name="connsiteY3-344" fmla="*/ 2232248 h 2232248"/>
              <a:gd name="connsiteX4-345" fmla="*/ 0 w 2201801"/>
              <a:gd name="connsiteY4-346" fmla="*/ 2160240 h 2232248"/>
              <a:gd name="connsiteX5-347" fmla="*/ 180020 w 2201801"/>
              <a:gd name="connsiteY5-348" fmla="*/ 0 h 2232248"/>
              <a:gd name="connsiteX0-349" fmla="*/ 180020 w 2196244"/>
              <a:gd name="connsiteY0-350" fmla="*/ 0 h 2232248"/>
              <a:gd name="connsiteX1-351" fmla="*/ 2196244 w 2196244"/>
              <a:gd name="connsiteY1-352" fmla="*/ 36004 h 2232248"/>
              <a:gd name="connsiteX2-353" fmla="*/ 2049780 w 2196244"/>
              <a:gd name="connsiteY2-354" fmla="*/ 1893952 h 2232248"/>
              <a:gd name="connsiteX3-355" fmla="*/ 1116124 w 2196244"/>
              <a:gd name="connsiteY3-356" fmla="*/ 2232248 h 2232248"/>
              <a:gd name="connsiteX4-357" fmla="*/ 0 w 2196244"/>
              <a:gd name="connsiteY4-358" fmla="*/ 2160240 h 2232248"/>
              <a:gd name="connsiteX5-359" fmla="*/ 180020 w 2196244"/>
              <a:gd name="connsiteY5-360" fmla="*/ 0 h 2232248"/>
              <a:gd name="connsiteX0-361" fmla="*/ 180020 w 2196244"/>
              <a:gd name="connsiteY0-362" fmla="*/ 0 h 2232248"/>
              <a:gd name="connsiteX1-363" fmla="*/ 2196244 w 2196244"/>
              <a:gd name="connsiteY1-364" fmla="*/ 36004 h 2232248"/>
              <a:gd name="connsiteX2-365" fmla="*/ 2049780 w 2196244"/>
              <a:gd name="connsiteY2-366" fmla="*/ 1893952 h 2232248"/>
              <a:gd name="connsiteX3-367" fmla="*/ 1116124 w 2196244"/>
              <a:gd name="connsiteY3-368" fmla="*/ 2232248 h 2232248"/>
              <a:gd name="connsiteX4-369" fmla="*/ 0 w 2196244"/>
              <a:gd name="connsiteY4-370" fmla="*/ 2160240 h 2232248"/>
              <a:gd name="connsiteX5-371" fmla="*/ 180020 w 2196244"/>
              <a:gd name="connsiteY5-372" fmla="*/ 0 h 2232248"/>
              <a:gd name="connsiteX0-373" fmla="*/ 180020 w 2196244"/>
              <a:gd name="connsiteY0-374" fmla="*/ 0 h 2232248"/>
              <a:gd name="connsiteX1-375" fmla="*/ 2196244 w 2196244"/>
              <a:gd name="connsiteY1-376" fmla="*/ 36004 h 2232248"/>
              <a:gd name="connsiteX2-377" fmla="*/ 2049780 w 2196244"/>
              <a:gd name="connsiteY2-378" fmla="*/ 1893952 h 2232248"/>
              <a:gd name="connsiteX3-379" fmla="*/ 1116124 w 2196244"/>
              <a:gd name="connsiteY3-380" fmla="*/ 2232248 h 2232248"/>
              <a:gd name="connsiteX4-381" fmla="*/ 0 w 2196244"/>
              <a:gd name="connsiteY4-382" fmla="*/ 2160240 h 2232248"/>
              <a:gd name="connsiteX5-383" fmla="*/ 180020 w 2196244"/>
              <a:gd name="connsiteY5-384" fmla="*/ 0 h 2232248"/>
              <a:gd name="connsiteX0-385" fmla="*/ 180020 w 2196244"/>
              <a:gd name="connsiteY0-386" fmla="*/ 0 h 2232248"/>
              <a:gd name="connsiteX1-387" fmla="*/ 2196244 w 2196244"/>
              <a:gd name="connsiteY1-388" fmla="*/ 36004 h 2232248"/>
              <a:gd name="connsiteX2-389" fmla="*/ 2049780 w 2196244"/>
              <a:gd name="connsiteY2-390" fmla="*/ 1893952 h 2232248"/>
              <a:gd name="connsiteX3-391" fmla="*/ 1116124 w 2196244"/>
              <a:gd name="connsiteY3-392" fmla="*/ 2232248 h 2232248"/>
              <a:gd name="connsiteX4-393" fmla="*/ 0 w 2196244"/>
              <a:gd name="connsiteY4-394" fmla="*/ 2160240 h 2232248"/>
              <a:gd name="connsiteX5-395" fmla="*/ 180020 w 2196244"/>
              <a:gd name="connsiteY5-396" fmla="*/ 0 h 2232248"/>
              <a:gd name="connsiteX0-397" fmla="*/ 180020 w 2196244"/>
              <a:gd name="connsiteY0-398" fmla="*/ 0 h 2302394"/>
              <a:gd name="connsiteX1-399" fmla="*/ 2196244 w 2196244"/>
              <a:gd name="connsiteY1-400" fmla="*/ 36004 h 2302394"/>
              <a:gd name="connsiteX2-401" fmla="*/ 2049780 w 2196244"/>
              <a:gd name="connsiteY2-402" fmla="*/ 1893952 h 2302394"/>
              <a:gd name="connsiteX3-403" fmla="*/ 1116124 w 2196244"/>
              <a:gd name="connsiteY3-404" fmla="*/ 2232248 h 2302394"/>
              <a:gd name="connsiteX4-405" fmla="*/ 0 w 2196244"/>
              <a:gd name="connsiteY4-406" fmla="*/ 2160240 h 2302394"/>
              <a:gd name="connsiteX5-407" fmla="*/ 180020 w 2196244"/>
              <a:gd name="connsiteY5-408" fmla="*/ 0 h 2302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자유형 87"/>
          <p:cNvSpPr/>
          <p:nvPr/>
        </p:nvSpPr>
        <p:spPr bwMode="auto">
          <a:xfrm>
            <a:off x="6116967" y="4719425"/>
            <a:ext cx="1082584" cy="675669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-1" fmla="*/ 0 w 1104900"/>
              <a:gd name="connsiteY0-2" fmla="*/ 655320 h 716248"/>
              <a:gd name="connsiteX1-3" fmla="*/ 807720 w 1104900"/>
              <a:gd name="connsiteY1-4" fmla="*/ 0 h 716248"/>
              <a:gd name="connsiteX2-5" fmla="*/ 1104900 w 1104900"/>
              <a:gd name="connsiteY2-6" fmla="*/ 274320 h 716248"/>
              <a:gd name="connsiteX3-7" fmla="*/ 0 w 1104900"/>
              <a:gd name="connsiteY3-8" fmla="*/ 655320 h 716248"/>
              <a:gd name="connsiteX0-9" fmla="*/ 0 w 1104900"/>
              <a:gd name="connsiteY0-10" fmla="*/ 655320 h 716248"/>
              <a:gd name="connsiteX1-11" fmla="*/ 807720 w 1104900"/>
              <a:gd name="connsiteY1-12" fmla="*/ 0 h 716248"/>
              <a:gd name="connsiteX2-13" fmla="*/ 1104900 w 1104900"/>
              <a:gd name="connsiteY2-14" fmla="*/ 274320 h 716248"/>
              <a:gd name="connsiteX3-15" fmla="*/ 0 w 1104900"/>
              <a:gd name="connsiteY3-16" fmla="*/ 655320 h 716248"/>
              <a:gd name="connsiteX0-17" fmla="*/ 0 w 1104900"/>
              <a:gd name="connsiteY0-18" fmla="*/ 655320 h 716248"/>
              <a:gd name="connsiteX1-19" fmla="*/ 807720 w 1104900"/>
              <a:gd name="connsiteY1-20" fmla="*/ 0 h 716248"/>
              <a:gd name="connsiteX2-21" fmla="*/ 1104900 w 1104900"/>
              <a:gd name="connsiteY2-22" fmla="*/ 274320 h 716248"/>
              <a:gd name="connsiteX3-23" fmla="*/ 0 w 1104900"/>
              <a:gd name="connsiteY3-24" fmla="*/ 655320 h 716248"/>
              <a:gd name="connsiteX0-25" fmla="*/ 0 w 1104900"/>
              <a:gd name="connsiteY0-26" fmla="*/ 655320 h 655320"/>
              <a:gd name="connsiteX1-27" fmla="*/ 807720 w 1104900"/>
              <a:gd name="connsiteY1-28" fmla="*/ 0 h 655320"/>
              <a:gd name="connsiteX2-29" fmla="*/ 1104900 w 1104900"/>
              <a:gd name="connsiteY2-30" fmla="*/ 274320 h 655320"/>
              <a:gd name="connsiteX3-31" fmla="*/ 0 w 1104900"/>
              <a:gd name="connsiteY3-32" fmla="*/ 655320 h 655320"/>
              <a:gd name="connsiteX0-33" fmla="*/ 0 w 1104900"/>
              <a:gd name="connsiteY0-34" fmla="*/ 655320 h 655320"/>
              <a:gd name="connsiteX1-35" fmla="*/ 807720 w 1104900"/>
              <a:gd name="connsiteY1-36" fmla="*/ 0 h 655320"/>
              <a:gd name="connsiteX2-37" fmla="*/ 1104900 w 1104900"/>
              <a:gd name="connsiteY2-38" fmla="*/ 274320 h 655320"/>
              <a:gd name="connsiteX3-39" fmla="*/ 0 w 1104900"/>
              <a:gd name="connsiteY3-40" fmla="*/ 655320 h 655320"/>
              <a:gd name="connsiteX0-41" fmla="*/ 0 w 1104900"/>
              <a:gd name="connsiteY0-42" fmla="*/ 655320 h 655320"/>
              <a:gd name="connsiteX1-43" fmla="*/ 807720 w 1104900"/>
              <a:gd name="connsiteY1-44" fmla="*/ 0 h 655320"/>
              <a:gd name="connsiteX2-45" fmla="*/ 1104900 w 1104900"/>
              <a:gd name="connsiteY2-46" fmla="*/ 274320 h 655320"/>
              <a:gd name="connsiteX3-47" fmla="*/ 0 w 1104900"/>
              <a:gd name="connsiteY3-48" fmla="*/ 655320 h 655320"/>
              <a:gd name="connsiteX0-49" fmla="*/ 0 w 1104900"/>
              <a:gd name="connsiteY0-50" fmla="*/ 655320 h 655320"/>
              <a:gd name="connsiteX1-51" fmla="*/ 807720 w 1104900"/>
              <a:gd name="connsiteY1-52" fmla="*/ 0 h 655320"/>
              <a:gd name="connsiteX2-53" fmla="*/ 1104900 w 1104900"/>
              <a:gd name="connsiteY2-54" fmla="*/ 274320 h 655320"/>
              <a:gd name="connsiteX3-55" fmla="*/ 0 w 1104900"/>
              <a:gd name="connsiteY3-56" fmla="*/ 655320 h 655320"/>
              <a:gd name="connsiteX0-57" fmla="*/ 0 w 1104900"/>
              <a:gd name="connsiteY0-58" fmla="*/ 655320 h 655320"/>
              <a:gd name="connsiteX1-59" fmla="*/ 807720 w 1104900"/>
              <a:gd name="connsiteY1-60" fmla="*/ 0 h 655320"/>
              <a:gd name="connsiteX2-61" fmla="*/ 1104900 w 1104900"/>
              <a:gd name="connsiteY2-62" fmla="*/ 274320 h 655320"/>
              <a:gd name="connsiteX3-63" fmla="*/ 0 w 1104900"/>
              <a:gd name="connsiteY3-64" fmla="*/ 655320 h 655320"/>
              <a:gd name="connsiteX0-65" fmla="*/ 0 w 1104900"/>
              <a:gd name="connsiteY0-66" fmla="*/ 655320 h 655320"/>
              <a:gd name="connsiteX1-67" fmla="*/ 807720 w 1104900"/>
              <a:gd name="connsiteY1-68" fmla="*/ 0 h 655320"/>
              <a:gd name="connsiteX2-69" fmla="*/ 1104900 w 1104900"/>
              <a:gd name="connsiteY2-70" fmla="*/ 274320 h 655320"/>
              <a:gd name="connsiteX3-71" fmla="*/ 0 w 1104900"/>
              <a:gd name="connsiteY3-72" fmla="*/ 655320 h 655320"/>
              <a:gd name="connsiteX0-73" fmla="*/ 0 w 1124187"/>
              <a:gd name="connsiteY0-74" fmla="*/ 684497 h 684497"/>
              <a:gd name="connsiteX1-75" fmla="*/ 827007 w 1124187"/>
              <a:gd name="connsiteY1-76" fmla="*/ 0 h 684497"/>
              <a:gd name="connsiteX2-77" fmla="*/ 1124187 w 1124187"/>
              <a:gd name="connsiteY2-78" fmla="*/ 274320 h 684497"/>
              <a:gd name="connsiteX3-79" fmla="*/ 0 w 1124187"/>
              <a:gd name="connsiteY3-80" fmla="*/ 684497 h 684497"/>
              <a:gd name="connsiteX0-81" fmla="*/ 0 w 1124187"/>
              <a:gd name="connsiteY0-82" fmla="*/ 684497 h 684497"/>
              <a:gd name="connsiteX1-83" fmla="*/ 827007 w 1124187"/>
              <a:gd name="connsiteY1-84" fmla="*/ 0 h 684497"/>
              <a:gd name="connsiteX2-85" fmla="*/ 1124187 w 1124187"/>
              <a:gd name="connsiteY2-86" fmla="*/ 274320 h 684497"/>
              <a:gd name="connsiteX3-87" fmla="*/ 0 w 1124187"/>
              <a:gd name="connsiteY3-88" fmla="*/ 684497 h 684497"/>
              <a:gd name="connsiteX0-89" fmla="*/ 0 w 1124187"/>
              <a:gd name="connsiteY0-90" fmla="*/ 684497 h 684497"/>
              <a:gd name="connsiteX1-91" fmla="*/ 827007 w 1124187"/>
              <a:gd name="connsiteY1-92" fmla="*/ 0 h 684497"/>
              <a:gd name="connsiteX2-93" fmla="*/ 1124187 w 1124187"/>
              <a:gd name="connsiteY2-94" fmla="*/ 274320 h 684497"/>
              <a:gd name="connsiteX3-95" fmla="*/ 0 w 1124187"/>
              <a:gd name="connsiteY3-96" fmla="*/ 684497 h 684497"/>
              <a:gd name="connsiteX0-97" fmla="*/ 0 w 1124187"/>
              <a:gd name="connsiteY0-98" fmla="*/ 684497 h 684497"/>
              <a:gd name="connsiteX1-99" fmla="*/ 827007 w 1124187"/>
              <a:gd name="connsiteY1-100" fmla="*/ 0 h 684497"/>
              <a:gd name="connsiteX2-101" fmla="*/ 1124187 w 1124187"/>
              <a:gd name="connsiteY2-102" fmla="*/ 274320 h 684497"/>
              <a:gd name="connsiteX3-103" fmla="*/ 0 w 1124187"/>
              <a:gd name="connsiteY3-104" fmla="*/ 684497 h 684497"/>
              <a:gd name="connsiteX0-105" fmla="*/ 0 w 1125193"/>
              <a:gd name="connsiteY0-106" fmla="*/ 684497 h 684497"/>
              <a:gd name="connsiteX1-107" fmla="*/ 827007 w 1125193"/>
              <a:gd name="connsiteY1-108" fmla="*/ 0 h 684497"/>
              <a:gd name="connsiteX2-109" fmla="*/ 1125193 w 1125193"/>
              <a:gd name="connsiteY2-110" fmla="*/ 302186 h 684497"/>
              <a:gd name="connsiteX3-111" fmla="*/ 0 w 1125193"/>
              <a:gd name="connsiteY3-112" fmla="*/ 684497 h 684497"/>
              <a:gd name="connsiteX0-113" fmla="*/ 0 w 1109869"/>
              <a:gd name="connsiteY0-114" fmla="*/ 684497 h 684497"/>
              <a:gd name="connsiteX1-115" fmla="*/ 827007 w 1109869"/>
              <a:gd name="connsiteY1-116" fmla="*/ 0 h 684497"/>
              <a:gd name="connsiteX2-117" fmla="*/ 1109869 w 1109869"/>
              <a:gd name="connsiteY2-118" fmla="*/ 293334 h 684497"/>
              <a:gd name="connsiteX3-119" fmla="*/ 0 w 1109869"/>
              <a:gd name="connsiteY3-120" fmla="*/ 684497 h 684497"/>
              <a:gd name="connsiteX0-121" fmla="*/ 0 w 1111718"/>
              <a:gd name="connsiteY0-122" fmla="*/ 684497 h 684497"/>
              <a:gd name="connsiteX1-123" fmla="*/ 827007 w 1111718"/>
              <a:gd name="connsiteY1-124" fmla="*/ 0 h 684497"/>
              <a:gd name="connsiteX2-125" fmla="*/ 1111718 w 1111718"/>
              <a:gd name="connsiteY2-126" fmla="*/ 287291 h 684497"/>
              <a:gd name="connsiteX3-127" fmla="*/ 0 w 1111718"/>
              <a:gd name="connsiteY3-128" fmla="*/ 684497 h 684497"/>
              <a:gd name="connsiteX0-129" fmla="*/ 0 w 1113567"/>
              <a:gd name="connsiteY0-130" fmla="*/ 684497 h 684497"/>
              <a:gd name="connsiteX1-131" fmla="*/ 827007 w 1113567"/>
              <a:gd name="connsiteY1-132" fmla="*/ 0 h 684497"/>
              <a:gd name="connsiteX2-133" fmla="*/ 1113567 w 1113567"/>
              <a:gd name="connsiteY2-134" fmla="*/ 272819 h 684497"/>
              <a:gd name="connsiteX3-135" fmla="*/ 0 w 1113567"/>
              <a:gd name="connsiteY3-136" fmla="*/ 684497 h 684497"/>
              <a:gd name="connsiteX0-137" fmla="*/ 0 w 1118278"/>
              <a:gd name="connsiteY0-138" fmla="*/ 684497 h 684497"/>
              <a:gd name="connsiteX1-139" fmla="*/ 827007 w 1118278"/>
              <a:gd name="connsiteY1-140" fmla="*/ 0 h 684497"/>
              <a:gd name="connsiteX2-141" fmla="*/ 1118278 w 1118278"/>
              <a:gd name="connsiteY2-142" fmla="*/ 292399 h 684497"/>
              <a:gd name="connsiteX3-143" fmla="*/ 0 w 1118278"/>
              <a:gd name="connsiteY3-144" fmla="*/ 684497 h 684497"/>
              <a:gd name="connsiteX0-145" fmla="*/ 0 w 1117265"/>
              <a:gd name="connsiteY0-146" fmla="*/ 684497 h 684497"/>
              <a:gd name="connsiteX1-147" fmla="*/ 827007 w 1117265"/>
              <a:gd name="connsiteY1-148" fmla="*/ 0 h 684497"/>
              <a:gd name="connsiteX2-149" fmla="*/ 1117265 w 1117265"/>
              <a:gd name="connsiteY2-150" fmla="*/ 283547 h 684497"/>
              <a:gd name="connsiteX3-151" fmla="*/ 0 w 1117265"/>
              <a:gd name="connsiteY3-152" fmla="*/ 684497 h 684497"/>
              <a:gd name="connsiteX0-153" fmla="*/ 0 w 1117265"/>
              <a:gd name="connsiteY0-154" fmla="*/ 684497 h 684497"/>
              <a:gd name="connsiteX1-155" fmla="*/ 827007 w 1117265"/>
              <a:gd name="connsiteY1-156" fmla="*/ 0 h 684497"/>
              <a:gd name="connsiteX2-157" fmla="*/ 1117265 w 1117265"/>
              <a:gd name="connsiteY2-158" fmla="*/ 283547 h 684497"/>
              <a:gd name="connsiteX3-159" fmla="*/ 0 w 1117265"/>
              <a:gd name="connsiteY3-160" fmla="*/ 684497 h 684497"/>
              <a:gd name="connsiteX0-161" fmla="*/ 0 w 1117265"/>
              <a:gd name="connsiteY0-162" fmla="*/ 684497 h 684497"/>
              <a:gd name="connsiteX1-163" fmla="*/ 827007 w 1117265"/>
              <a:gd name="connsiteY1-164" fmla="*/ 0 h 684497"/>
              <a:gd name="connsiteX2-165" fmla="*/ 1117265 w 1117265"/>
              <a:gd name="connsiteY2-166" fmla="*/ 283547 h 684497"/>
              <a:gd name="connsiteX3-167" fmla="*/ 0 w 1117265"/>
              <a:gd name="connsiteY3-168" fmla="*/ 684497 h 684497"/>
              <a:gd name="connsiteX0-169" fmla="*/ 0 w 1117265"/>
              <a:gd name="connsiteY0-170" fmla="*/ 684497 h 684497"/>
              <a:gd name="connsiteX1-171" fmla="*/ 827007 w 1117265"/>
              <a:gd name="connsiteY1-172" fmla="*/ 0 h 684497"/>
              <a:gd name="connsiteX2-173" fmla="*/ 1117265 w 1117265"/>
              <a:gd name="connsiteY2-174" fmla="*/ 283547 h 684497"/>
              <a:gd name="connsiteX3-175" fmla="*/ 0 w 1117265"/>
              <a:gd name="connsiteY3-176" fmla="*/ 684497 h 684497"/>
              <a:gd name="connsiteX0-177" fmla="*/ 0 w 1117265"/>
              <a:gd name="connsiteY0-178" fmla="*/ 684497 h 684497"/>
              <a:gd name="connsiteX1-179" fmla="*/ 827007 w 1117265"/>
              <a:gd name="connsiteY1-180" fmla="*/ 0 h 684497"/>
              <a:gd name="connsiteX2-181" fmla="*/ 1117265 w 1117265"/>
              <a:gd name="connsiteY2-182" fmla="*/ 283547 h 684497"/>
              <a:gd name="connsiteX3-183" fmla="*/ 0 w 1117265"/>
              <a:gd name="connsiteY3-184" fmla="*/ 684497 h 684497"/>
              <a:gd name="connsiteX0-185" fmla="*/ 0 w 1117265"/>
              <a:gd name="connsiteY0-186" fmla="*/ 684497 h 684497"/>
              <a:gd name="connsiteX1-187" fmla="*/ 827007 w 1117265"/>
              <a:gd name="connsiteY1-188" fmla="*/ 0 h 684497"/>
              <a:gd name="connsiteX2-189" fmla="*/ 1117265 w 1117265"/>
              <a:gd name="connsiteY2-190" fmla="*/ 283547 h 684497"/>
              <a:gd name="connsiteX3-191" fmla="*/ 0 w 1117265"/>
              <a:gd name="connsiteY3-192" fmla="*/ 684497 h 684497"/>
              <a:gd name="connsiteX0-193" fmla="*/ 0 w 1117265"/>
              <a:gd name="connsiteY0-194" fmla="*/ 684497 h 684497"/>
              <a:gd name="connsiteX1-195" fmla="*/ 827007 w 1117265"/>
              <a:gd name="connsiteY1-196" fmla="*/ 0 h 684497"/>
              <a:gd name="connsiteX2-197" fmla="*/ 1117265 w 1117265"/>
              <a:gd name="connsiteY2-198" fmla="*/ 283547 h 684497"/>
              <a:gd name="connsiteX3-199" fmla="*/ 0 w 1117265"/>
              <a:gd name="connsiteY3-200" fmla="*/ 684497 h 684497"/>
              <a:gd name="connsiteX0-201" fmla="*/ 0 w 1117265"/>
              <a:gd name="connsiteY0-202" fmla="*/ 684497 h 684497"/>
              <a:gd name="connsiteX1-203" fmla="*/ 827007 w 1117265"/>
              <a:gd name="connsiteY1-204" fmla="*/ 0 h 684497"/>
              <a:gd name="connsiteX2-205" fmla="*/ 1117265 w 1117265"/>
              <a:gd name="connsiteY2-206" fmla="*/ 283547 h 684497"/>
              <a:gd name="connsiteX3-207" fmla="*/ 0 w 1117265"/>
              <a:gd name="connsiteY3-208" fmla="*/ 684497 h 684497"/>
              <a:gd name="connsiteX0-209" fmla="*/ 0 w 1117265"/>
              <a:gd name="connsiteY0-210" fmla="*/ 684497 h 684497"/>
              <a:gd name="connsiteX1-211" fmla="*/ 827007 w 1117265"/>
              <a:gd name="connsiteY1-212" fmla="*/ 0 h 684497"/>
              <a:gd name="connsiteX2-213" fmla="*/ 1117265 w 1117265"/>
              <a:gd name="connsiteY2-214" fmla="*/ 283547 h 684497"/>
              <a:gd name="connsiteX3-215" fmla="*/ 0 w 1117265"/>
              <a:gd name="connsiteY3-216" fmla="*/ 684497 h 684497"/>
              <a:gd name="connsiteX0-217" fmla="*/ 0 w 1117265"/>
              <a:gd name="connsiteY0-218" fmla="*/ 684497 h 684497"/>
              <a:gd name="connsiteX1-219" fmla="*/ 827007 w 1117265"/>
              <a:gd name="connsiteY1-220" fmla="*/ 0 h 684497"/>
              <a:gd name="connsiteX2-221" fmla="*/ 1117265 w 1117265"/>
              <a:gd name="connsiteY2-222" fmla="*/ 283547 h 684497"/>
              <a:gd name="connsiteX3-223" fmla="*/ 0 w 1117265"/>
              <a:gd name="connsiteY3-224" fmla="*/ 684497 h 684497"/>
              <a:gd name="connsiteX0-225" fmla="*/ 0 w 1117265"/>
              <a:gd name="connsiteY0-226" fmla="*/ 684497 h 684497"/>
              <a:gd name="connsiteX1-227" fmla="*/ 827007 w 1117265"/>
              <a:gd name="connsiteY1-228" fmla="*/ 0 h 684497"/>
              <a:gd name="connsiteX2-229" fmla="*/ 1117265 w 1117265"/>
              <a:gd name="connsiteY2-230" fmla="*/ 283547 h 684497"/>
              <a:gd name="connsiteX3-231" fmla="*/ 0 w 1117265"/>
              <a:gd name="connsiteY3-232" fmla="*/ 684497 h 684497"/>
              <a:gd name="connsiteX0-233" fmla="*/ 0 w 1117265"/>
              <a:gd name="connsiteY0-234" fmla="*/ 684497 h 684497"/>
              <a:gd name="connsiteX1-235" fmla="*/ 827007 w 1117265"/>
              <a:gd name="connsiteY1-236" fmla="*/ 0 h 684497"/>
              <a:gd name="connsiteX2-237" fmla="*/ 1117265 w 1117265"/>
              <a:gd name="connsiteY2-238" fmla="*/ 283547 h 684497"/>
              <a:gd name="connsiteX3-239" fmla="*/ 0 w 1117265"/>
              <a:gd name="connsiteY3-240" fmla="*/ 684497 h 684497"/>
              <a:gd name="connsiteX0-241" fmla="*/ 0 w 1117265"/>
              <a:gd name="connsiteY0-242" fmla="*/ 684497 h 684497"/>
              <a:gd name="connsiteX1-243" fmla="*/ 827007 w 1117265"/>
              <a:gd name="connsiteY1-244" fmla="*/ 0 h 684497"/>
              <a:gd name="connsiteX2-245" fmla="*/ 1117265 w 1117265"/>
              <a:gd name="connsiteY2-246" fmla="*/ 283547 h 684497"/>
              <a:gd name="connsiteX3-247" fmla="*/ 0 w 1117265"/>
              <a:gd name="connsiteY3-248" fmla="*/ 684497 h 684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자유형 200"/>
          <p:cNvSpPr/>
          <p:nvPr/>
        </p:nvSpPr>
        <p:spPr bwMode="auto">
          <a:xfrm>
            <a:off x="5038564" y="2872075"/>
            <a:ext cx="2299557" cy="460091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-1" fmla="*/ 0 w 2226733"/>
              <a:gd name="connsiteY0-2" fmla="*/ 0 h 465666"/>
              <a:gd name="connsiteX1-3" fmla="*/ 2226733 w 2226733"/>
              <a:gd name="connsiteY1-4" fmla="*/ 67733 h 465666"/>
              <a:gd name="connsiteX2-5" fmla="*/ 2192867 w 2226733"/>
              <a:gd name="connsiteY2-6" fmla="*/ 465666 h 465666"/>
              <a:gd name="connsiteX3-7" fmla="*/ 16933 w 2226733"/>
              <a:gd name="connsiteY3-8" fmla="*/ 381000 h 465666"/>
              <a:gd name="connsiteX4-9" fmla="*/ 0 w 2226733"/>
              <a:gd name="connsiteY4-10" fmla="*/ 0 h 465666"/>
              <a:gd name="connsiteX0-11" fmla="*/ 0 w 2207084"/>
              <a:gd name="connsiteY0-12" fmla="*/ 0 h 465666"/>
              <a:gd name="connsiteX1-13" fmla="*/ 2207084 w 2207084"/>
              <a:gd name="connsiteY1-14" fmla="*/ 33453 h 465666"/>
              <a:gd name="connsiteX2-15" fmla="*/ 2192867 w 2207084"/>
              <a:gd name="connsiteY2-16" fmla="*/ 465666 h 465666"/>
              <a:gd name="connsiteX3-17" fmla="*/ 16933 w 2207084"/>
              <a:gd name="connsiteY3-18" fmla="*/ 381000 h 465666"/>
              <a:gd name="connsiteX4-19" fmla="*/ 0 w 2207084"/>
              <a:gd name="connsiteY4-20" fmla="*/ 0 h 465666"/>
              <a:gd name="connsiteX0-21" fmla="*/ 0 w 2196244"/>
              <a:gd name="connsiteY0-22" fmla="*/ 0 h 468217"/>
              <a:gd name="connsiteX1-23" fmla="*/ 2196244 w 2196244"/>
              <a:gd name="connsiteY1-24" fmla="*/ 36004 h 468217"/>
              <a:gd name="connsiteX2-25" fmla="*/ 2182027 w 2196244"/>
              <a:gd name="connsiteY2-26" fmla="*/ 468217 h 468217"/>
              <a:gd name="connsiteX3-27" fmla="*/ 6093 w 2196244"/>
              <a:gd name="connsiteY3-28" fmla="*/ 383551 h 468217"/>
              <a:gd name="connsiteX4-29" fmla="*/ 0 w 2196244"/>
              <a:gd name="connsiteY4-30" fmla="*/ 0 h 468217"/>
              <a:gd name="connsiteX0-31" fmla="*/ 0 w 2196244"/>
              <a:gd name="connsiteY0-32" fmla="*/ 0 h 468217"/>
              <a:gd name="connsiteX1-33" fmla="*/ 2196244 w 2196244"/>
              <a:gd name="connsiteY1-34" fmla="*/ 36004 h 468217"/>
              <a:gd name="connsiteX2-35" fmla="*/ 2182027 w 2196244"/>
              <a:gd name="connsiteY2-36" fmla="*/ 468217 h 468217"/>
              <a:gd name="connsiteX3-37" fmla="*/ 6093 w 2196244"/>
              <a:gd name="connsiteY3-38" fmla="*/ 383551 h 468217"/>
              <a:gd name="connsiteX4-39" fmla="*/ 0 w 2196244"/>
              <a:gd name="connsiteY4-40" fmla="*/ 0 h 468217"/>
              <a:gd name="connsiteX0-41" fmla="*/ 29911 w 2190151"/>
              <a:gd name="connsiteY0-42" fmla="*/ 0 h 468216"/>
              <a:gd name="connsiteX1-43" fmla="*/ 2190151 w 2190151"/>
              <a:gd name="connsiteY1-44" fmla="*/ 36003 h 468216"/>
              <a:gd name="connsiteX2-45" fmla="*/ 2175934 w 2190151"/>
              <a:gd name="connsiteY2-46" fmla="*/ 468216 h 468216"/>
              <a:gd name="connsiteX3-47" fmla="*/ 0 w 2190151"/>
              <a:gd name="connsiteY3-48" fmla="*/ 383550 h 468216"/>
              <a:gd name="connsiteX4-49" fmla="*/ 29911 w 2190151"/>
              <a:gd name="connsiteY4-50" fmla="*/ 0 h 468216"/>
              <a:gd name="connsiteX0-51" fmla="*/ 0 w 2160240"/>
              <a:gd name="connsiteY0-52" fmla="*/ 0 h 468216"/>
              <a:gd name="connsiteX1-53" fmla="*/ 2160240 w 2160240"/>
              <a:gd name="connsiteY1-54" fmla="*/ 36003 h 468216"/>
              <a:gd name="connsiteX2-55" fmla="*/ 2146023 w 2160240"/>
              <a:gd name="connsiteY2-56" fmla="*/ 468216 h 468216"/>
              <a:gd name="connsiteX3-57" fmla="*/ 0 w 2160240"/>
              <a:gd name="connsiteY3-58" fmla="*/ 360039 h 468216"/>
              <a:gd name="connsiteX4-59" fmla="*/ 0 w 2160240"/>
              <a:gd name="connsiteY4-60" fmla="*/ 0 h 468216"/>
              <a:gd name="connsiteX0-61" fmla="*/ 21444 w 2181684"/>
              <a:gd name="connsiteY0-62" fmla="*/ 0 h 468216"/>
              <a:gd name="connsiteX1-63" fmla="*/ 2181684 w 2181684"/>
              <a:gd name="connsiteY1-64" fmla="*/ 36003 h 468216"/>
              <a:gd name="connsiteX2-65" fmla="*/ 2167467 w 2181684"/>
              <a:gd name="connsiteY2-66" fmla="*/ 468216 h 468216"/>
              <a:gd name="connsiteX3-67" fmla="*/ 0 w 2181684"/>
              <a:gd name="connsiteY3-68" fmla="*/ 378258 h 468216"/>
              <a:gd name="connsiteX4-69" fmla="*/ 21444 w 2181684"/>
              <a:gd name="connsiteY4-70" fmla="*/ 0 h 468216"/>
              <a:gd name="connsiteX0-71" fmla="*/ 15094 w 2181684"/>
              <a:gd name="connsiteY0-72" fmla="*/ 0 h 468216"/>
              <a:gd name="connsiteX1-73" fmla="*/ 2181684 w 2181684"/>
              <a:gd name="connsiteY1-74" fmla="*/ 36003 h 468216"/>
              <a:gd name="connsiteX2-75" fmla="*/ 2167467 w 2181684"/>
              <a:gd name="connsiteY2-76" fmla="*/ 468216 h 468216"/>
              <a:gd name="connsiteX3-77" fmla="*/ 0 w 2181684"/>
              <a:gd name="connsiteY3-78" fmla="*/ 378258 h 468216"/>
              <a:gd name="connsiteX4-79" fmla="*/ 15094 w 2181684"/>
              <a:gd name="connsiteY4-80" fmla="*/ 0 h 468216"/>
              <a:gd name="connsiteX0-81" fmla="*/ 15094 w 2181684"/>
              <a:gd name="connsiteY0-82" fmla="*/ 0 h 492391"/>
              <a:gd name="connsiteX1-83" fmla="*/ 2181684 w 2181684"/>
              <a:gd name="connsiteY1-84" fmla="*/ 36003 h 492391"/>
              <a:gd name="connsiteX2-85" fmla="*/ 2167467 w 2181684"/>
              <a:gd name="connsiteY2-86" fmla="*/ 468216 h 492391"/>
              <a:gd name="connsiteX3-87" fmla="*/ 0 w 2181684"/>
              <a:gd name="connsiteY3-88" fmla="*/ 378258 h 492391"/>
              <a:gd name="connsiteX4-89" fmla="*/ 15094 w 2181684"/>
              <a:gd name="connsiteY4-90" fmla="*/ 0 h 492391"/>
              <a:gd name="connsiteX0-91" fmla="*/ 15094 w 2181684"/>
              <a:gd name="connsiteY0-92" fmla="*/ 0 h 492391"/>
              <a:gd name="connsiteX1-93" fmla="*/ 2181684 w 2181684"/>
              <a:gd name="connsiteY1-94" fmla="*/ 36003 h 492391"/>
              <a:gd name="connsiteX2-95" fmla="*/ 2167467 w 2181684"/>
              <a:gd name="connsiteY2-96" fmla="*/ 468216 h 492391"/>
              <a:gd name="connsiteX3-97" fmla="*/ 0 w 2181684"/>
              <a:gd name="connsiteY3-98" fmla="*/ 378258 h 492391"/>
              <a:gd name="connsiteX4-99" fmla="*/ 15094 w 2181684"/>
              <a:gd name="connsiteY4-100" fmla="*/ 0 h 492391"/>
              <a:gd name="connsiteX0-101" fmla="*/ 15094 w 2181684"/>
              <a:gd name="connsiteY0-102" fmla="*/ 0 h 456222"/>
              <a:gd name="connsiteX1-103" fmla="*/ 2181684 w 2181684"/>
              <a:gd name="connsiteY1-104" fmla="*/ 36003 h 456222"/>
              <a:gd name="connsiteX2-105" fmla="*/ 2145679 w 2181684"/>
              <a:gd name="connsiteY2-106" fmla="*/ 432047 h 456222"/>
              <a:gd name="connsiteX3-107" fmla="*/ 0 w 2181684"/>
              <a:gd name="connsiteY3-108" fmla="*/ 378258 h 456222"/>
              <a:gd name="connsiteX4-109" fmla="*/ 15094 w 2181684"/>
              <a:gd name="connsiteY4-110" fmla="*/ 0 h 456222"/>
              <a:gd name="connsiteX0-111" fmla="*/ 15094 w 2181684"/>
              <a:gd name="connsiteY0-112" fmla="*/ 0 h 462758"/>
              <a:gd name="connsiteX1-113" fmla="*/ 2181684 w 2181684"/>
              <a:gd name="connsiteY1-114" fmla="*/ 36003 h 462758"/>
              <a:gd name="connsiteX2-115" fmla="*/ 2171699 w 2181684"/>
              <a:gd name="connsiteY2-116" fmla="*/ 438583 h 462758"/>
              <a:gd name="connsiteX3-117" fmla="*/ 0 w 2181684"/>
              <a:gd name="connsiteY3-118" fmla="*/ 378258 h 462758"/>
              <a:gd name="connsiteX4-119" fmla="*/ 15094 w 2181684"/>
              <a:gd name="connsiteY4-120" fmla="*/ 0 h 462758"/>
              <a:gd name="connsiteX0-121" fmla="*/ 21443 w 2181684"/>
              <a:gd name="connsiteY0-122" fmla="*/ 0 h 498763"/>
              <a:gd name="connsiteX1-123" fmla="*/ 2181684 w 2181684"/>
              <a:gd name="connsiteY1-124" fmla="*/ 72008 h 498763"/>
              <a:gd name="connsiteX2-125" fmla="*/ 2171699 w 2181684"/>
              <a:gd name="connsiteY2-126" fmla="*/ 474588 h 498763"/>
              <a:gd name="connsiteX3-127" fmla="*/ 0 w 2181684"/>
              <a:gd name="connsiteY3-128" fmla="*/ 414263 h 498763"/>
              <a:gd name="connsiteX4-129" fmla="*/ 21443 w 2181684"/>
              <a:gd name="connsiteY4-130" fmla="*/ 0 h 498763"/>
              <a:gd name="connsiteX0-131" fmla="*/ 21443 w 2181683"/>
              <a:gd name="connsiteY0-132" fmla="*/ 0 h 498763"/>
              <a:gd name="connsiteX1-133" fmla="*/ 2181683 w 2181683"/>
              <a:gd name="connsiteY1-134" fmla="*/ 36005 h 498763"/>
              <a:gd name="connsiteX2-135" fmla="*/ 2171699 w 2181683"/>
              <a:gd name="connsiteY2-136" fmla="*/ 474588 h 498763"/>
              <a:gd name="connsiteX3-137" fmla="*/ 0 w 2181683"/>
              <a:gd name="connsiteY3-138" fmla="*/ 414263 h 498763"/>
              <a:gd name="connsiteX4-139" fmla="*/ 21443 w 2181683"/>
              <a:gd name="connsiteY4-140" fmla="*/ 0 h 498763"/>
              <a:gd name="connsiteX0-141" fmla="*/ 21443 w 2181683"/>
              <a:gd name="connsiteY0-142" fmla="*/ 0 h 466660"/>
              <a:gd name="connsiteX1-143" fmla="*/ 2181683 w 2181683"/>
              <a:gd name="connsiteY1-144" fmla="*/ 36005 h 466660"/>
              <a:gd name="connsiteX2-145" fmla="*/ 2145680 w 2181683"/>
              <a:gd name="connsiteY2-146" fmla="*/ 432049 h 466660"/>
              <a:gd name="connsiteX3-147" fmla="*/ 0 w 2181683"/>
              <a:gd name="connsiteY3-148" fmla="*/ 414263 h 466660"/>
              <a:gd name="connsiteX4-149" fmla="*/ 21443 w 2181683"/>
              <a:gd name="connsiteY4-150" fmla="*/ 0 h 466660"/>
              <a:gd name="connsiteX0-151" fmla="*/ 21443 w 2181683"/>
              <a:gd name="connsiteY0-152" fmla="*/ 0 h 441574"/>
              <a:gd name="connsiteX1-153" fmla="*/ 2181683 w 2181683"/>
              <a:gd name="connsiteY1-154" fmla="*/ 36005 h 441574"/>
              <a:gd name="connsiteX2-155" fmla="*/ 2161555 w 2181683"/>
              <a:gd name="connsiteY2-156" fmla="*/ 441574 h 441574"/>
              <a:gd name="connsiteX3-157" fmla="*/ 0 w 2181683"/>
              <a:gd name="connsiteY3-158" fmla="*/ 414263 h 441574"/>
              <a:gd name="connsiteX4-159" fmla="*/ 21443 w 2181683"/>
              <a:gd name="connsiteY4-160" fmla="*/ 0 h 441574"/>
              <a:gd name="connsiteX0-161" fmla="*/ 21443 w 2181683"/>
              <a:gd name="connsiteY0-162" fmla="*/ 0 h 441574"/>
              <a:gd name="connsiteX1-163" fmla="*/ 2181683 w 2181683"/>
              <a:gd name="connsiteY1-164" fmla="*/ 36005 h 441574"/>
              <a:gd name="connsiteX2-165" fmla="*/ 2171080 w 2181683"/>
              <a:gd name="connsiteY2-166" fmla="*/ 441574 h 441574"/>
              <a:gd name="connsiteX3-167" fmla="*/ 0 w 2181683"/>
              <a:gd name="connsiteY3-168" fmla="*/ 414263 h 441574"/>
              <a:gd name="connsiteX4-169" fmla="*/ 21443 w 2181683"/>
              <a:gd name="connsiteY4-170" fmla="*/ 0 h 441574"/>
              <a:gd name="connsiteX0-171" fmla="*/ 21443 w 2181683"/>
              <a:gd name="connsiteY0-172" fmla="*/ 0 h 471835"/>
              <a:gd name="connsiteX1-173" fmla="*/ 2181683 w 2181683"/>
              <a:gd name="connsiteY1-174" fmla="*/ 36005 h 471835"/>
              <a:gd name="connsiteX2-175" fmla="*/ 2171080 w 2181683"/>
              <a:gd name="connsiteY2-176" fmla="*/ 441574 h 471835"/>
              <a:gd name="connsiteX3-177" fmla="*/ 0 w 2181683"/>
              <a:gd name="connsiteY3-178" fmla="*/ 414263 h 471835"/>
              <a:gd name="connsiteX4-179" fmla="*/ 21443 w 2181683"/>
              <a:gd name="connsiteY4-180" fmla="*/ 0 h 471835"/>
              <a:gd name="connsiteX0-181" fmla="*/ 21443 w 2181683"/>
              <a:gd name="connsiteY0-182" fmla="*/ 0 h 471835"/>
              <a:gd name="connsiteX1-183" fmla="*/ 2181683 w 2181683"/>
              <a:gd name="connsiteY1-184" fmla="*/ 36005 h 471835"/>
              <a:gd name="connsiteX2-185" fmla="*/ 2171080 w 2181683"/>
              <a:gd name="connsiteY2-186" fmla="*/ 441574 h 471835"/>
              <a:gd name="connsiteX3-187" fmla="*/ 0 w 2181683"/>
              <a:gd name="connsiteY3-188" fmla="*/ 414263 h 471835"/>
              <a:gd name="connsiteX4-189" fmla="*/ 21443 w 2181683"/>
              <a:gd name="connsiteY4-190" fmla="*/ 0 h 471835"/>
              <a:gd name="connsiteX0-191" fmla="*/ 13233 w 2173473"/>
              <a:gd name="connsiteY0-192" fmla="*/ 0 h 471835"/>
              <a:gd name="connsiteX1-193" fmla="*/ 2173473 w 2173473"/>
              <a:gd name="connsiteY1-194" fmla="*/ 36005 h 471835"/>
              <a:gd name="connsiteX2-195" fmla="*/ 2162870 w 2173473"/>
              <a:gd name="connsiteY2-196" fmla="*/ 441574 h 471835"/>
              <a:gd name="connsiteX3-197" fmla="*/ 0 w 2173473"/>
              <a:gd name="connsiteY3-198" fmla="*/ 377428 h 471835"/>
              <a:gd name="connsiteX4-199" fmla="*/ 13233 w 2173473"/>
              <a:gd name="connsiteY4-200" fmla="*/ 0 h 471835"/>
              <a:gd name="connsiteX0-201" fmla="*/ 15627 w 2175867"/>
              <a:gd name="connsiteY0-202" fmla="*/ 0 h 441574"/>
              <a:gd name="connsiteX1-203" fmla="*/ 2175867 w 2175867"/>
              <a:gd name="connsiteY1-204" fmla="*/ 36005 h 441574"/>
              <a:gd name="connsiteX2-205" fmla="*/ 2165264 w 2175867"/>
              <a:gd name="connsiteY2-206" fmla="*/ 441574 h 441574"/>
              <a:gd name="connsiteX3-207" fmla="*/ 0 w 2175867"/>
              <a:gd name="connsiteY3-208" fmla="*/ 354372 h 441574"/>
              <a:gd name="connsiteX4-209" fmla="*/ 15627 w 2175867"/>
              <a:gd name="connsiteY4-210" fmla="*/ 0 h 441574"/>
              <a:gd name="connsiteX0-211" fmla="*/ 15627 w 2175867"/>
              <a:gd name="connsiteY0-212" fmla="*/ 0 h 454274"/>
              <a:gd name="connsiteX1-213" fmla="*/ 2175867 w 2175867"/>
              <a:gd name="connsiteY1-214" fmla="*/ 48705 h 454274"/>
              <a:gd name="connsiteX2-215" fmla="*/ 2165264 w 2175867"/>
              <a:gd name="connsiteY2-216" fmla="*/ 454274 h 454274"/>
              <a:gd name="connsiteX3-217" fmla="*/ 0 w 2175867"/>
              <a:gd name="connsiteY3-218" fmla="*/ 367072 h 454274"/>
              <a:gd name="connsiteX4-219" fmla="*/ 15627 w 2175867"/>
              <a:gd name="connsiteY4-220" fmla="*/ 0 h 454274"/>
              <a:gd name="connsiteX0-221" fmla="*/ 15627 w 2179042"/>
              <a:gd name="connsiteY0-222" fmla="*/ 0 h 454274"/>
              <a:gd name="connsiteX1-223" fmla="*/ 2179042 w 2179042"/>
              <a:gd name="connsiteY1-224" fmla="*/ 39180 h 454274"/>
              <a:gd name="connsiteX2-225" fmla="*/ 2165264 w 2179042"/>
              <a:gd name="connsiteY2-226" fmla="*/ 454274 h 454274"/>
              <a:gd name="connsiteX3-227" fmla="*/ 0 w 2179042"/>
              <a:gd name="connsiteY3-228" fmla="*/ 367072 h 454274"/>
              <a:gd name="connsiteX4-229" fmla="*/ 15627 w 2179042"/>
              <a:gd name="connsiteY4-230" fmla="*/ 0 h 454274"/>
              <a:gd name="connsiteX0-231" fmla="*/ 15627 w 2179042"/>
              <a:gd name="connsiteY0-232" fmla="*/ 0 h 397124"/>
              <a:gd name="connsiteX1-233" fmla="*/ 2179042 w 2179042"/>
              <a:gd name="connsiteY1-234" fmla="*/ 39180 h 397124"/>
              <a:gd name="connsiteX2-235" fmla="*/ 2174789 w 2179042"/>
              <a:gd name="connsiteY2-236" fmla="*/ 397124 h 397124"/>
              <a:gd name="connsiteX3-237" fmla="*/ 0 w 2179042"/>
              <a:gd name="connsiteY3-238" fmla="*/ 367072 h 397124"/>
              <a:gd name="connsiteX4-239" fmla="*/ 15627 w 2179042"/>
              <a:gd name="connsiteY4-240" fmla="*/ 0 h 397124"/>
              <a:gd name="connsiteX0-241" fmla="*/ 18802 w 2182217"/>
              <a:gd name="connsiteY0-242" fmla="*/ 0 h 397124"/>
              <a:gd name="connsiteX1-243" fmla="*/ 2182217 w 2182217"/>
              <a:gd name="connsiteY1-244" fmla="*/ 39180 h 397124"/>
              <a:gd name="connsiteX2-245" fmla="*/ 2177964 w 2182217"/>
              <a:gd name="connsiteY2-246" fmla="*/ 397124 h 397124"/>
              <a:gd name="connsiteX3-247" fmla="*/ 0 w 2182217"/>
              <a:gd name="connsiteY3-248" fmla="*/ 351197 h 397124"/>
              <a:gd name="connsiteX4-249" fmla="*/ 18802 w 2182217"/>
              <a:gd name="connsiteY4-250" fmla="*/ 0 h 397124"/>
              <a:gd name="connsiteX0-251" fmla="*/ 25152 w 2188567"/>
              <a:gd name="connsiteY0-252" fmla="*/ 0 h 397124"/>
              <a:gd name="connsiteX1-253" fmla="*/ 2188567 w 2188567"/>
              <a:gd name="connsiteY1-254" fmla="*/ 39180 h 397124"/>
              <a:gd name="connsiteX2-255" fmla="*/ 2184314 w 2188567"/>
              <a:gd name="connsiteY2-256" fmla="*/ 397124 h 397124"/>
              <a:gd name="connsiteX3-257" fmla="*/ 0 w 2188567"/>
              <a:gd name="connsiteY3-258" fmla="*/ 367072 h 397124"/>
              <a:gd name="connsiteX4-259" fmla="*/ 25152 w 2188567"/>
              <a:gd name="connsiteY4-260" fmla="*/ 0 h 397124"/>
              <a:gd name="connsiteX0-261" fmla="*/ 25152 w 2188567"/>
              <a:gd name="connsiteY0-262" fmla="*/ 0 h 381249"/>
              <a:gd name="connsiteX1-263" fmla="*/ 2188567 w 2188567"/>
              <a:gd name="connsiteY1-264" fmla="*/ 39180 h 381249"/>
              <a:gd name="connsiteX2-265" fmla="*/ 2181139 w 2188567"/>
              <a:gd name="connsiteY2-266" fmla="*/ 381249 h 381249"/>
              <a:gd name="connsiteX3-267" fmla="*/ 0 w 2188567"/>
              <a:gd name="connsiteY3-268" fmla="*/ 367072 h 381249"/>
              <a:gd name="connsiteX4-269" fmla="*/ 25152 w 2188567"/>
              <a:gd name="connsiteY4-270" fmla="*/ 0 h 381249"/>
              <a:gd name="connsiteX0-271" fmla="*/ 25152 w 2188567"/>
              <a:gd name="connsiteY0-272" fmla="*/ 0 h 411696"/>
              <a:gd name="connsiteX1-273" fmla="*/ 2188567 w 2188567"/>
              <a:gd name="connsiteY1-274" fmla="*/ 39180 h 411696"/>
              <a:gd name="connsiteX2-275" fmla="*/ 2181139 w 2188567"/>
              <a:gd name="connsiteY2-276" fmla="*/ 381249 h 411696"/>
              <a:gd name="connsiteX3-277" fmla="*/ 0 w 2188567"/>
              <a:gd name="connsiteY3-278" fmla="*/ 367072 h 411696"/>
              <a:gd name="connsiteX4-279" fmla="*/ 25152 w 2188567"/>
              <a:gd name="connsiteY4-280" fmla="*/ 0 h 411696"/>
              <a:gd name="connsiteX0-281" fmla="*/ 25152 w 2188567"/>
              <a:gd name="connsiteY0-282" fmla="*/ 0 h 436265"/>
              <a:gd name="connsiteX1-283" fmla="*/ 2188567 w 2188567"/>
              <a:gd name="connsiteY1-284" fmla="*/ 39180 h 436265"/>
              <a:gd name="connsiteX2-285" fmla="*/ 2181139 w 2188567"/>
              <a:gd name="connsiteY2-286" fmla="*/ 381249 h 436265"/>
              <a:gd name="connsiteX3-287" fmla="*/ 0 w 2188567"/>
              <a:gd name="connsiteY3-288" fmla="*/ 367072 h 436265"/>
              <a:gd name="connsiteX4-289" fmla="*/ 25152 w 2188567"/>
              <a:gd name="connsiteY4-290" fmla="*/ 0 h 436265"/>
              <a:gd name="connsiteX0-291" fmla="*/ 16942 w 2180357"/>
              <a:gd name="connsiteY0-292" fmla="*/ 0 h 436265"/>
              <a:gd name="connsiteX1-293" fmla="*/ 2180357 w 2180357"/>
              <a:gd name="connsiteY1-294" fmla="*/ 39180 h 436265"/>
              <a:gd name="connsiteX2-295" fmla="*/ 2172929 w 2180357"/>
              <a:gd name="connsiteY2-296" fmla="*/ 381249 h 436265"/>
              <a:gd name="connsiteX3-297" fmla="*/ 0 w 2180357"/>
              <a:gd name="connsiteY3-298" fmla="*/ 338745 h 436265"/>
              <a:gd name="connsiteX4-299" fmla="*/ 16942 w 2180357"/>
              <a:gd name="connsiteY4-300" fmla="*/ 0 h 436265"/>
              <a:gd name="connsiteX0-301" fmla="*/ 16942 w 2180357"/>
              <a:gd name="connsiteY0-302" fmla="*/ 0 h 436265"/>
              <a:gd name="connsiteX1-303" fmla="*/ 2180357 w 2180357"/>
              <a:gd name="connsiteY1-304" fmla="*/ 39180 h 436265"/>
              <a:gd name="connsiteX2-305" fmla="*/ 2172929 w 2180357"/>
              <a:gd name="connsiteY2-306" fmla="*/ 381249 h 436265"/>
              <a:gd name="connsiteX3-307" fmla="*/ 0 w 2180357"/>
              <a:gd name="connsiteY3-308" fmla="*/ 338745 h 436265"/>
              <a:gd name="connsiteX4-309" fmla="*/ 16942 w 2180357"/>
              <a:gd name="connsiteY4-310" fmla="*/ 0 h 4362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자유형 124"/>
          <p:cNvSpPr/>
          <p:nvPr/>
        </p:nvSpPr>
        <p:spPr bwMode="auto">
          <a:xfrm>
            <a:off x="6134718" y="2646529"/>
            <a:ext cx="156445" cy="332634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-1" fmla="*/ 53950 w 130150"/>
              <a:gd name="connsiteY0-2" fmla="*/ 0 h 226132"/>
              <a:gd name="connsiteX1-3" fmla="*/ 0 w 130150"/>
              <a:gd name="connsiteY1-4" fmla="*/ 226132 h 226132"/>
              <a:gd name="connsiteX2-5" fmla="*/ 130150 w 130150"/>
              <a:gd name="connsiteY2-6" fmla="*/ 6350 h 226132"/>
              <a:gd name="connsiteX3-7" fmla="*/ 53950 w 130150"/>
              <a:gd name="connsiteY3-8" fmla="*/ 0 h 226132"/>
              <a:gd name="connsiteX0-9" fmla="*/ 53950 w 130150"/>
              <a:gd name="connsiteY0-10" fmla="*/ 0 h 226132"/>
              <a:gd name="connsiteX1-11" fmla="*/ 0 w 130150"/>
              <a:gd name="connsiteY1-12" fmla="*/ 226132 h 226132"/>
              <a:gd name="connsiteX2-13" fmla="*/ 130150 w 130150"/>
              <a:gd name="connsiteY2-14" fmla="*/ 6350 h 226132"/>
              <a:gd name="connsiteX3-15" fmla="*/ 53950 w 130150"/>
              <a:gd name="connsiteY3-16" fmla="*/ 0 h 226132"/>
              <a:gd name="connsiteX0-17" fmla="*/ 53950 w 130150"/>
              <a:gd name="connsiteY0-18" fmla="*/ 0 h 226132"/>
              <a:gd name="connsiteX1-19" fmla="*/ 0 w 130150"/>
              <a:gd name="connsiteY1-20" fmla="*/ 226132 h 226132"/>
              <a:gd name="connsiteX2-21" fmla="*/ 130150 w 130150"/>
              <a:gd name="connsiteY2-22" fmla="*/ 6350 h 226132"/>
              <a:gd name="connsiteX3-23" fmla="*/ 53950 w 130150"/>
              <a:gd name="connsiteY3-24" fmla="*/ 0 h 226132"/>
              <a:gd name="connsiteX0-25" fmla="*/ 53950 w 130150"/>
              <a:gd name="connsiteY0-26" fmla="*/ 0 h 226132"/>
              <a:gd name="connsiteX1-27" fmla="*/ 0 w 130150"/>
              <a:gd name="connsiteY1-28" fmla="*/ 226132 h 226132"/>
              <a:gd name="connsiteX2-29" fmla="*/ 130150 w 130150"/>
              <a:gd name="connsiteY2-30" fmla="*/ 6350 h 226132"/>
              <a:gd name="connsiteX3-31" fmla="*/ 53950 w 130150"/>
              <a:gd name="connsiteY3-32" fmla="*/ 0 h 226132"/>
              <a:gd name="connsiteX0-33" fmla="*/ 53950 w 130150"/>
              <a:gd name="connsiteY0-34" fmla="*/ 0 h 226132"/>
              <a:gd name="connsiteX1-35" fmla="*/ 0 w 130150"/>
              <a:gd name="connsiteY1-36" fmla="*/ 226132 h 226132"/>
              <a:gd name="connsiteX2-37" fmla="*/ 130150 w 130150"/>
              <a:gd name="connsiteY2-38" fmla="*/ 6350 h 226132"/>
              <a:gd name="connsiteX3-39" fmla="*/ 53950 w 130150"/>
              <a:gd name="connsiteY3-40" fmla="*/ 0 h 226132"/>
              <a:gd name="connsiteX0-41" fmla="*/ 53950 w 130150"/>
              <a:gd name="connsiteY0-42" fmla="*/ 0 h 226132"/>
              <a:gd name="connsiteX1-43" fmla="*/ 0 w 130150"/>
              <a:gd name="connsiteY1-44" fmla="*/ 226132 h 226132"/>
              <a:gd name="connsiteX2-45" fmla="*/ 130150 w 130150"/>
              <a:gd name="connsiteY2-46" fmla="*/ 6350 h 226132"/>
              <a:gd name="connsiteX3-47" fmla="*/ 53950 w 130150"/>
              <a:gd name="connsiteY3-48" fmla="*/ 0 h 226132"/>
              <a:gd name="connsiteX0-49" fmla="*/ 53950 w 130150"/>
              <a:gd name="connsiteY0-50" fmla="*/ 0 h 226132"/>
              <a:gd name="connsiteX1-51" fmla="*/ 0 w 130150"/>
              <a:gd name="connsiteY1-52" fmla="*/ 226132 h 226132"/>
              <a:gd name="connsiteX2-53" fmla="*/ 130150 w 130150"/>
              <a:gd name="connsiteY2-54" fmla="*/ 6350 h 226132"/>
              <a:gd name="connsiteX3-55" fmla="*/ 53950 w 130150"/>
              <a:gd name="connsiteY3-56" fmla="*/ 0 h 226132"/>
              <a:gd name="connsiteX0-57" fmla="*/ 53950 w 108012"/>
              <a:gd name="connsiteY0-58" fmla="*/ 0 h 226132"/>
              <a:gd name="connsiteX1-59" fmla="*/ 0 w 108012"/>
              <a:gd name="connsiteY1-60" fmla="*/ 226132 h 226132"/>
              <a:gd name="connsiteX2-61" fmla="*/ 108012 w 108012"/>
              <a:gd name="connsiteY2-62" fmla="*/ 0 h 226132"/>
              <a:gd name="connsiteX3-63" fmla="*/ 53950 w 108012"/>
              <a:gd name="connsiteY3-64" fmla="*/ 0 h 226132"/>
              <a:gd name="connsiteX0-65" fmla="*/ 53950 w 108012"/>
              <a:gd name="connsiteY0-66" fmla="*/ 0 h 226132"/>
              <a:gd name="connsiteX1-67" fmla="*/ 0 w 108012"/>
              <a:gd name="connsiteY1-68" fmla="*/ 226132 h 226132"/>
              <a:gd name="connsiteX2-69" fmla="*/ 108012 w 108012"/>
              <a:gd name="connsiteY2-70" fmla="*/ 0 h 226132"/>
              <a:gd name="connsiteX3-71" fmla="*/ 53950 w 108012"/>
              <a:gd name="connsiteY3-72" fmla="*/ 0 h 226132"/>
              <a:gd name="connsiteX0-73" fmla="*/ 72008 w 108012"/>
              <a:gd name="connsiteY0-74" fmla="*/ 0 h 226132"/>
              <a:gd name="connsiteX1-75" fmla="*/ 0 w 108012"/>
              <a:gd name="connsiteY1-76" fmla="*/ 226132 h 226132"/>
              <a:gd name="connsiteX2-77" fmla="*/ 108012 w 108012"/>
              <a:gd name="connsiteY2-78" fmla="*/ 0 h 226132"/>
              <a:gd name="connsiteX3-79" fmla="*/ 72008 w 108012"/>
              <a:gd name="connsiteY3-80" fmla="*/ 0 h 226132"/>
              <a:gd name="connsiteX0-81" fmla="*/ 72008 w 108012"/>
              <a:gd name="connsiteY0-82" fmla="*/ 0 h 226132"/>
              <a:gd name="connsiteX1-83" fmla="*/ 0 w 108012"/>
              <a:gd name="connsiteY1-84" fmla="*/ 226132 h 226132"/>
              <a:gd name="connsiteX2-85" fmla="*/ 108012 w 108012"/>
              <a:gd name="connsiteY2-86" fmla="*/ 0 h 226132"/>
              <a:gd name="connsiteX3-87" fmla="*/ 72008 w 108012"/>
              <a:gd name="connsiteY3-88" fmla="*/ 0 h 226132"/>
              <a:gd name="connsiteX0-89" fmla="*/ 72008 w 108012"/>
              <a:gd name="connsiteY0-90" fmla="*/ 0 h 226132"/>
              <a:gd name="connsiteX1-91" fmla="*/ 0 w 108012"/>
              <a:gd name="connsiteY1-92" fmla="*/ 226132 h 226132"/>
              <a:gd name="connsiteX2-93" fmla="*/ 108012 w 108012"/>
              <a:gd name="connsiteY2-94" fmla="*/ 0 h 226132"/>
              <a:gd name="connsiteX3-95" fmla="*/ 72008 w 108012"/>
              <a:gd name="connsiteY3-96" fmla="*/ 0 h 226132"/>
              <a:gd name="connsiteX0-97" fmla="*/ 72008 w 108012"/>
              <a:gd name="connsiteY0-98" fmla="*/ 0 h 226132"/>
              <a:gd name="connsiteX1-99" fmla="*/ 0 w 108012"/>
              <a:gd name="connsiteY1-100" fmla="*/ 226132 h 226132"/>
              <a:gd name="connsiteX2-101" fmla="*/ 108012 w 108012"/>
              <a:gd name="connsiteY2-102" fmla="*/ 0 h 226132"/>
              <a:gd name="connsiteX3-103" fmla="*/ 72008 w 108012"/>
              <a:gd name="connsiteY3-104" fmla="*/ 0 h 226132"/>
              <a:gd name="connsiteX0-105" fmla="*/ 65881 w 108012"/>
              <a:gd name="connsiteY0-106" fmla="*/ 0 h 229667"/>
              <a:gd name="connsiteX1-107" fmla="*/ 0 w 108012"/>
              <a:gd name="connsiteY1-108" fmla="*/ 229667 h 229667"/>
              <a:gd name="connsiteX2-109" fmla="*/ 108012 w 108012"/>
              <a:gd name="connsiteY2-110" fmla="*/ 3535 h 229667"/>
              <a:gd name="connsiteX3-111" fmla="*/ 65881 w 108012"/>
              <a:gd name="connsiteY3-112" fmla="*/ 0 h 229667"/>
              <a:gd name="connsiteX0-113" fmla="*/ 65881 w 108012"/>
              <a:gd name="connsiteY0-114" fmla="*/ 0 h 229667"/>
              <a:gd name="connsiteX1-115" fmla="*/ 0 w 108012"/>
              <a:gd name="connsiteY1-116" fmla="*/ 229667 h 229667"/>
              <a:gd name="connsiteX2-117" fmla="*/ 108012 w 108012"/>
              <a:gd name="connsiteY2-118" fmla="*/ 3535 h 229667"/>
              <a:gd name="connsiteX3-119" fmla="*/ 65881 w 108012"/>
              <a:gd name="connsiteY3-120" fmla="*/ 0 h 229667"/>
              <a:gd name="connsiteX0-121" fmla="*/ 65881 w 108012"/>
              <a:gd name="connsiteY0-122" fmla="*/ 0 h 229667"/>
              <a:gd name="connsiteX1-123" fmla="*/ 0 w 108012"/>
              <a:gd name="connsiteY1-124" fmla="*/ 229667 h 229667"/>
              <a:gd name="connsiteX2-125" fmla="*/ 108012 w 108012"/>
              <a:gd name="connsiteY2-126" fmla="*/ 3535 h 229667"/>
              <a:gd name="connsiteX3-127" fmla="*/ 65881 w 108012"/>
              <a:gd name="connsiteY3-128" fmla="*/ 0 h 2296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타원 113"/>
          <p:cNvSpPr/>
          <p:nvPr/>
        </p:nvSpPr>
        <p:spPr bwMode="auto">
          <a:xfrm>
            <a:off x="6105715" y="2315172"/>
            <a:ext cx="357188" cy="357188"/>
          </a:xfrm>
          <a:prstGeom prst="ellipse">
            <a:avLst/>
          </a:pr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2</a:t>
            </a:r>
            <a:endParaRPr lang="ko-KR" altLang="en-US" dirty="0">
              <a:solidFill>
                <a:schemeClr val="bg1"/>
              </a:solidFill>
              <a:latin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자유형 88"/>
          <p:cNvSpPr/>
          <p:nvPr/>
        </p:nvSpPr>
        <p:spPr bwMode="auto">
          <a:xfrm>
            <a:off x="8343586" y="2751891"/>
            <a:ext cx="2557935" cy="2681423"/>
          </a:xfrm>
          <a:custGeom>
            <a:avLst/>
            <a:gdLst>
              <a:gd name="connsiteX0" fmla="*/ 22860 w 2194560"/>
              <a:gd name="connsiteY0" fmla="*/ 0 h 2377440"/>
              <a:gd name="connsiteX1" fmla="*/ 2194560 w 2194560"/>
              <a:gd name="connsiteY1" fmla="*/ 137160 h 2377440"/>
              <a:gd name="connsiteX2" fmla="*/ 2049780 w 2194560"/>
              <a:gd name="connsiteY2" fmla="*/ 1965960 h 2377440"/>
              <a:gd name="connsiteX3" fmla="*/ 853440 w 2194560"/>
              <a:gd name="connsiteY3" fmla="*/ 2377440 h 2377440"/>
              <a:gd name="connsiteX4" fmla="*/ 0 w 2194560"/>
              <a:gd name="connsiteY4" fmla="*/ 2316480 h 2377440"/>
              <a:gd name="connsiteX5" fmla="*/ 22860 w 2194560"/>
              <a:gd name="connsiteY5" fmla="*/ 0 h 2377440"/>
              <a:gd name="connsiteX0-1" fmla="*/ 22860 w 2203388"/>
              <a:gd name="connsiteY0-2" fmla="*/ 0 h 2377440"/>
              <a:gd name="connsiteX1-3" fmla="*/ 2194560 w 2203388"/>
              <a:gd name="connsiteY1-4" fmla="*/ 137160 h 2377440"/>
              <a:gd name="connsiteX2-5" fmla="*/ 2049780 w 2203388"/>
              <a:gd name="connsiteY2-6" fmla="*/ 1965960 h 2377440"/>
              <a:gd name="connsiteX3-7" fmla="*/ 853440 w 2203388"/>
              <a:gd name="connsiteY3-8" fmla="*/ 2377440 h 2377440"/>
              <a:gd name="connsiteX4-9" fmla="*/ 0 w 2203388"/>
              <a:gd name="connsiteY4-10" fmla="*/ 2316480 h 2377440"/>
              <a:gd name="connsiteX5-11" fmla="*/ 22860 w 2203388"/>
              <a:gd name="connsiteY5-12" fmla="*/ 0 h 2377440"/>
              <a:gd name="connsiteX0-13" fmla="*/ 22860 w 2203388"/>
              <a:gd name="connsiteY0-14" fmla="*/ 0 h 2377440"/>
              <a:gd name="connsiteX1-15" fmla="*/ 2194560 w 2203388"/>
              <a:gd name="connsiteY1-16" fmla="*/ 137160 h 2377440"/>
              <a:gd name="connsiteX2-17" fmla="*/ 2049780 w 2203388"/>
              <a:gd name="connsiteY2-18" fmla="*/ 1965960 h 2377440"/>
              <a:gd name="connsiteX3-19" fmla="*/ 853440 w 2203388"/>
              <a:gd name="connsiteY3-20" fmla="*/ 2377440 h 2377440"/>
              <a:gd name="connsiteX4-21" fmla="*/ 0 w 2203388"/>
              <a:gd name="connsiteY4-22" fmla="*/ 2316480 h 2377440"/>
              <a:gd name="connsiteX5-23" fmla="*/ 22860 w 2203388"/>
              <a:gd name="connsiteY5-24" fmla="*/ 0 h 2377440"/>
              <a:gd name="connsiteX0-25" fmla="*/ 22860 w 2203388"/>
              <a:gd name="connsiteY0-26" fmla="*/ 0 h 2377440"/>
              <a:gd name="connsiteX1-27" fmla="*/ 2194560 w 2203388"/>
              <a:gd name="connsiteY1-28" fmla="*/ 137160 h 2377440"/>
              <a:gd name="connsiteX2-29" fmla="*/ 2049780 w 2203388"/>
              <a:gd name="connsiteY2-30" fmla="*/ 1965960 h 2377440"/>
              <a:gd name="connsiteX3-31" fmla="*/ 853440 w 2203388"/>
              <a:gd name="connsiteY3-32" fmla="*/ 2377440 h 2377440"/>
              <a:gd name="connsiteX4-33" fmla="*/ 0 w 2203388"/>
              <a:gd name="connsiteY4-34" fmla="*/ 2316480 h 2377440"/>
              <a:gd name="connsiteX5-35" fmla="*/ 22860 w 2203388"/>
              <a:gd name="connsiteY5-36" fmla="*/ 0 h 2377440"/>
              <a:gd name="connsiteX0-37" fmla="*/ 22860 w 2203388"/>
              <a:gd name="connsiteY0-38" fmla="*/ 0 h 2377440"/>
              <a:gd name="connsiteX1-39" fmla="*/ 2194560 w 2203388"/>
              <a:gd name="connsiteY1-40" fmla="*/ 137160 h 2377440"/>
              <a:gd name="connsiteX2-41" fmla="*/ 2049780 w 2203388"/>
              <a:gd name="connsiteY2-42" fmla="*/ 1965960 h 2377440"/>
              <a:gd name="connsiteX3-43" fmla="*/ 853440 w 2203388"/>
              <a:gd name="connsiteY3-44" fmla="*/ 2377440 h 2377440"/>
              <a:gd name="connsiteX4-45" fmla="*/ 0 w 2203388"/>
              <a:gd name="connsiteY4-46" fmla="*/ 2232248 h 2377440"/>
              <a:gd name="connsiteX5-47" fmla="*/ 22860 w 2203388"/>
              <a:gd name="connsiteY5-48" fmla="*/ 0 h 2377440"/>
              <a:gd name="connsiteX0-49" fmla="*/ 22860 w 2203388"/>
              <a:gd name="connsiteY0-50" fmla="*/ 0 h 2377440"/>
              <a:gd name="connsiteX1-51" fmla="*/ 2194560 w 2203388"/>
              <a:gd name="connsiteY1-52" fmla="*/ 137160 h 2377440"/>
              <a:gd name="connsiteX2-53" fmla="*/ 2049780 w 2203388"/>
              <a:gd name="connsiteY2-54" fmla="*/ 1965960 h 2377440"/>
              <a:gd name="connsiteX3-55" fmla="*/ 853440 w 2203388"/>
              <a:gd name="connsiteY3-56" fmla="*/ 2377440 h 2377440"/>
              <a:gd name="connsiteX4-57" fmla="*/ 0 w 2203388"/>
              <a:gd name="connsiteY4-58" fmla="*/ 2232248 h 2377440"/>
              <a:gd name="connsiteX5-59" fmla="*/ 22860 w 2203388"/>
              <a:gd name="connsiteY5-60" fmla="*/ 0 h 2377440"/>
              <a:gd name="connsiteX0-61" fmla="*/ 22860 w 2203388"/>
              <a:gd name="connsiteY0-62" fmla="*/ 0 h 2377440"/>
              <a:gd name="connsiteX1-63" fmla="*/ 2194560 w 2203388"/>
              <a:gd name="connsiteY1-64" fmla="*/ 137160 h 2377440"/>
              <a:gd name="connsiteX2-65" fmla="*/ 2049780 w 2203388"/>
              <a:gd name="connsiteY2-66" fmla="*/ 1965960 h 2377440"/>
              <a:gd name="connsiteX3-67" fmla="*/ 853440 w 2203388"/>
              <a:gd name="connsiteY3-68" fmla="*/ 2377440 h 2377440"/>
              <a:gd name="connsiteX4-69" fmla="*/ 0 w 2203388"/>
              <a:gd name="connsiteY4-70" fmla="*/ 2232248 h 2377440"/>
              <a:gd name="connsiteX5-71" fmla="*/ 22860 w 2203388"/>
              <a:gd name="connsiteY5-72" fmla="*/ 0 h 2377440"/>
              <a:gd name="connsiteX0-73" fmla="*/ 22860 w 2194560"/>
              <a:gd name="connsiteY0-74" fmla="*/ 0 h 2377440"/>
              <a:gd name="connsiteX1-75" fmla="*/ 2194560 w 2194560"/>
              <a:gd name="connsiteY1-76" fmla="*/ 137160 h 2377440"/>
              <a:gd name="connsiteX2-77" fmla="*/ 2049780 w 2194560"/>
              <a:gd name="connsiteY2-78" fmla="*/ 1965960 h 2377440"/>
              <a:gd name="connsiteX3-79" fmla="*/ 853440 w 2194560"/>
              <a:gd name="connsiteY3-80" fmla="*/ 2377440 h 2377440"/>
              <a:gd name="connsiteX4-81" fmla="*/ 0 w 2194560"/>
              <a:gd name="connsiteY4-82" fmla="*/ 2232248 h 2377440"/>
              <a:gd name="connsiteX5-83" fmla="*/ 22860 w 2194560"/>
              <a:gd name="connsiteY5-84" fmla="*/ 0 h 2377440"/>
              <a:gd name="connsiteX0-85" fmla="*/ 22860 w 2201801"/>
              <a:gd name="connsiteY0-86" fmla="*/ 0 h 2377440"/>
              <a:gd name="connsiteX1-87" fmla="*/ 2194560 w 2201801"/>
              <a:gd name="connsiteY1-88" fmla="*/ 137160 h 2377440"/>
              <a:gd name="connsiteX2-89" fmla="*/ 2049780 w 2201801"/>
              <a:gd name="connsiteY2-90" fmla="*/ 1965960 h 2377440"/>
              <a:gd name="connsiteX3-91" fmla="*/ 853440 w 2201801"/>
              <a:gd name="connsiteY3-92" fmla="*/ 2377440 h 2377440"/>
              <a:gd name="connsiteX4-93" fmla="*/ 0 w 2201801"/>
              <a:gd name="connsiteY4-94" fmla="*/ 2232248 h 2377440"/>
              <a:gd name="connsiteX5-95" fmla="*/ 22860 w 2201801"/>
              <a:gd name="connsiteY5-96" fmla="*/ 0 h 2377440"/>
              <a:gd name="connsiteX0-97" fmla="*/ 22860 w 2201801"/>
              <a:gd name="connsiteY0-98" fmla="*/ 0 h 2340260"/>
              <a:gd name="connsiteX1-99" fmla="*/ 2194560 w 2201801"/>
              <a:gd name="connsiteY1-100" fmla="*/ 137160 h 2340260"/>
              <a:gd name="connsiteX2-101" fmla="*/ 2049780 w 2201801"/>
              <a:gd name="connsiteY2-102" fmla="*/ 1965960 h 2340260"/>
              <a:gd name="connsiteX3-103" fmla="*/ 1080120 w 2201801"/>
              <a:gd name="connsiteY3-104" fmla="*/ 2340260 h 2340260"/>
              <a:gd name="connsiteX4-105" fmla="*/ 0 w 2201801"/>
              <a:gd name="connsiteY4-106" fmla="*/ 2232248 h 2340260"/>
              <a:gd name="connsiteX5-107" fmla="*/ 22860 w 2201801"/>
              <a:gd name="connsiteY5-108" fmla="*/ 0 h 2340260"/>
              <a:gd name="connsiteX0-109" fmla="*/ 22860 w 2201801"/>
              <a:gd name="connsiteY0-110" fmla="*/ 0 h 2340260"/>
              <a:gd name="connsiteX1-111" fmla="*/ 2194560 w 2201801"/>
              <a:gd name="connsiteY1-112" fmla="*/ 137160 h 2340260"/>
              <a:gd name="connsiteX2-113" fmla="*/ 2049780 w 2201801"/>
              <a:gd name="connsiteY2-114" fmla="*/ 1965960 h 2340260"/>
              <a:gd name="connsiteX3-115" fmla="*/ 1080120 w 2201801"/>
              <a:gd name="connsiteY3-116" fmla="*/ 2340260 h 2340260"/>
              <a:gd name="connsiteX4-117" fmla="*/ 0 w 2201801"/>
              <a:gd name="connsiteY4-118" fmla="*/ 2232248 h 2340260"/>
              <a:gd name="connsiteX5-119" fmla="*/ 22860 w 2201801"/>
              <a:gd name="connsiteY5-120" fmla="*/ 0 h 2340260"/>
              <a:gd name="connsiteX0-121" fmla="*/ 22860 w 2201801"/>
              <a:gd name="connsiteY0-122" fmla="*/ 0 h 2316104"/>
              <a:gd name="connsiteX1-123" fmla="*/ 2194560 w 2201801"/>
              <a:gd name="connsiteY1-124" fmla="*/ 137160 h 2316104"/>
              <a:gd name="connsiteX2-125" fmla="*/ 2049780 w 2201801"/>
              <a:gd name="connsiteY2-126" fmla="*/ 1965960 h 2316104"/>
              <a:gd name="connsiteX3-127" fmla="*/ 1116124 w 2201801"/>
              <a:gd name="connsiteY3-128" fmla="*/ 2304256 h 2316104"/>
              <a:gd name="connsiteX4-129" fmla="*/ 0 w 2201801"/>
              <a:gd name="connsiteY4-130" fmla="*/ 2232248 h 2316104"/>
              <a:gd name="connsiteX5-131" fmla="*/ 22860 w 2201801"/>
              <a:gd name="connsiteY5-132" fmla="*/ 0 h 2316104"/>
              <a:gd name="connsiteX0-133" fmla="*/ 216024 w 2201801"/>
              <a:gd name="connsiteY0-134" fmla="*/ 0 h 2280100"/>
              <a:gd name="connsiteX1-135" fmla="*/ 2194560 w 2201801"/>
              <a:gd name="connsiteY1-136" fmla="*/ 101156 h 2280100"/>
              <a:gd name="connsiteX2-137" fmla="*/ 2049780 w 2201801"/>
              <a:gd name="connsiteY2-138" fmla="*/ 1929956 h 2280100"/>
              <a:gd name="connsiteX3-139" fmla="*/ 1116124 w 2201801"/>
              <a:gd name="connsiteY3-140" fmla="*/ 2268252 h 2280100"/>
              <a:gd name="connsiteX4-141" fmla="*/ 0 w 2201801"/>
              <a:gd name="connsiteY4-142" fmla="*/ 2196244 h 2280100"/>
              <a:gd name="connsiteX5-143" fmla="*/ 216024 w 2201801"/>
              <a:gd name="connsiteY5-144" fmla="*/ 0 h 2280100"/>
              <a:gd name="connsiteX0-145" fmla="*/ 72008 w 2201801"/>
              <a:gd name="connsiteY0-146" fmla="*/ 0 h 2280100"/>
              <a:gd name="connsiteX1-147" fmla="*/ 2194560 w 2201801"/>
              <a:gd name="connsiteY1-148" fmla="*/ 101156 h 2280100"/>
              <a:gd name="connsiteX2-149" fmla="*/ 2049780 w 2201801"/>
              <a:gd name="connsiteY2-150" fmla="*/ 1929956 h 2280100"/>
              <a:gd name="connsiteX3-151" fmla="*/ 1116124 w 2201801"/>
              <a:gd name="connsiteY3-152" fmla="*/ 2268252 h 2280100"/>
              <a:gd name="connsiteX4-153" fmla="*/ 0 w 2201801"/>
              <a:gd name="connsiteY4-154" fmla="*/ 2196244 h 2280100"/>
              <a:gd name="connsiteX5-155" fmla="*/ 72008 w 2201801"/>
              <a:gd name="connsiteY5-156" fmla="*/ 0 h 2280100"/>
              <a:gd name="connsiteX0-157" fmla="*/ 72008 w 2201801"/>
              <a:gd name="connsiteY0-158" fmla="*/ 0 h 2280100"/>
              <a:gd name="connsiteX1-159" fmla="*/ 2194560 w 2201801"/>
              <a:gd name="connsiteY1-160" fmla="*/ 101156 h 2280100"/>
              <a:gd name="connsiteX2-161" fmla="*/ 2049780 w 2201801"/>
              <a:gd name="connsiteY2-162" fmla="*/ 1929956 h 2280100"/>
              <a:gd name="connsiteX3-163" fmla="*/ 1116124 w 2201801"/>
              <a:gd name="connsiteY3-164" fmla="*/ 2268252 h 2280100"/>
              <a:gd name="connsiteX4-165" fmla="*/ 0 w 2201801"/>
              <a:gd name="connsiteY4-166" fmla="*/ 2196244 h 2280100"/>
              <a:gd name="connsiteX5-167" fmla="*/ 72008 w 2201801"/>
              <a:gd name="connsiteY5-168" fmla="*/ 0 h 2280100"/>
              <a:gd name="connsiteX0-169" fmla="*/ 72008 w 2201801"/>
              <a:gd name="connsiteY0-170" fmla="*/ 0 h 2280100"/>
              <a:gd name="connsiteX1-171" fmla="*/ 2194560 w 2201801"/>
              <a:gd name="connsiteY1-172" fmla="*/ 101156 h 2280100"/>
              <a:gd name="connsiteX2-173" fmla="*/ 2049780 w 2201801"/>
              <a:gd name="connsiteY2-174" fmla="*/ 1929956 h 2280100"/>
              <a:gd name="connsiteX3-175" fmla="*/ 1116124 w 2201801"/>
              <a:gd name="connsiteY3-176" fmla="*/ 2268252 h 2280100"/>
              <a:gd name="connsiteX4-177" fmla="*/ 0 w 2201801"/>
              <a:gd name="connsiteY4-178" fmla="*/ 2196244 h 2280100"/>
              <a:gd name="connsiteX5-179" fmla="*/ 72008 w 2201801"/>
              <a:gd name="connsiteY5-180" fmla="*/ 0 h 2280100"/>
              <a:gd name="connsiteX0-181" fmla="*/ 144016 w 2201801"/>
              <a:gd name="connsiteY0-182" fmla="*/ 0 h 2244096"/>
              <a:gd name="connsiteX1-183" fmla="*/ 2194560 w 2201801"/>
              <a:gd name="connsiteY1-184" fmla="*/ 65152 h 2244096"/>
              <a:gd name="connsiteX2-185" fmla="*/ 2049780 w 2201801"/>
              <a:gd name="connsiteY2-186" fmla="*/ 1893952 h 2244096"/>
              <a:gd name="connsiteX3-187" fmla="*/ 1116124 w 2201801"/>
              <a:gd name="connsiteY3-188" fmla="*/ 2232248 h 2244096"/>
              <a:gd name="connsiteX4-189" fmla="*/ 0 w 2201801"/>
              <a:gd name="connsiteY4-190" fmla="*/ 2160240 h 2244096"/>
              <a:gd name="connsiteX5-191" fmla="*/ 144016 w 2201801"/>
              <a:gd name="connsiteY5-192" fmla="*/ 0 h 2244096"/>
              <a:gd name="connsiteX0-193" fmla="*/ 144016 w 2201801"/>
              <a:gd name="connsiteY0-194" fmla="*/ 0 h 2244096"/>
              <a:gd name="connsiteX1-195" fmla="*/ 2194560 w 2201801"/>
              <a:gd name="connsiteY1-196" fmla="*/ 65152 h 2244096"/>
              <a:gd name="connsiteX2-197" fmla="*/ 2049780 w 2201801"/>
              <a:gd name="connsiteY2-198" fmla="*/ 1893952 h 2244096"/>
              <a:gd name="connsiteX3-199" fmla="*/ 1116124 w 2201801"/>
              <a:gd name="connsiteY3-200" fmla="*/ 2232248 h 2244096"/>
              <a:gd name="connsiteX4-201" fmla="*/ 0 w 2201801"/>
              <a:gd name="connsiteY4-202" fmla="*/ 2160240 h 2244096"/>
              <a:gd name="connsiteX5-203" fmla="*/ 144016 w 2201801"/>
              <a:gd name="connsiteY5-204" fmla="*/ 0 h 2244096"/>
              <a:gd name="connsiteX0-205" fmla="*/ 144016 w 2201801"/>
              <a:gd name="connsiteY0-206" fmla="*/ 0 h 2244096"/>
              <a:gd name="connsiteX1-207" fmla="*/ 2194560 w 2201801"/>
              <a:gd name="connsiteY1-208" fmla="*/ 65152 h 2244096"/>
              <a:gd name="connsiteX2-209" fmla="*/ 2049780 w 2201801"/>
              <a:gd name="connsiteY2-210" fmla="*/ 1893952 h 2244096"/>
              <a:gd name="connsiteX3-211" fmla="*/ 1116124 w 2201801"/>
              <a:gd name="connsiteY3-212" fmla="*/ 2232248 h 2244096"/>
              <a:gd name="connsiteX4-213" fmla="*/ 0 w 2201801"/>
              <a:gd name="connsiteY4-214" fmla="*/ 2160240 h 2244096"/>
              <a:gd name="connsiteX5-215" fmla="*/ 144016 w 2201801"/>
              <a:gd name="connsiteY5-216" fmla="*/ 0 h 2244096"/>
              <a:gd name="connsiteX0-217" fmla="*/ 144016 w 2201801"/>
              <a:gd name="connsiteY0-218" fmla="*/ 0 h 2244096"/>
              <a:gd name="connsiteX1-219" fmla="*/ 2194560 w 2201801"/>
              <a:gd name="connsiteY1-220" fmla="*/ 65152 h 2244096"/>
              <a:gd name="connsiteX2-221" fmla="*/ 2049780 w 2201801"/>
              <a:gd name="connsiteY2-222" fmla="*/ 1893952 h 2244096"/>
              <a:gd name="connsiteX3-223" fmla="*/ 1116124 w 2201801"/>
              <a:gd name="connsiteY3-224" fmla="*/ 2232248 h 2244096"/>
              <a:gd name="connsiteX4-225" fmla="*/ 0 w 2201801"/>
              <a:gd name="connsiteY4-226" fmla="*/ 2160240 h 2244096"/>
              <a:gd name="connsiteX5-227" fmla="*/ 144016 w 2201801"/>
              <a:gd name="connsiteY5-228" fmla="*/ 0 h 2244096"/>
              <a:gd name="connsiteX0-229" fmla="*/ 144016 w 2201801"/>
              <a:gd name="connsiteY0-230" fmla="*/ 0 h 2244096"/>
              <a:gd name="connsiteX1-231" fmla="*/ 2194560 w 2201801"/>
              <a:gd name="connsiteY1-232" fmla="*/ 65152 h 2244096"/>
              <a:gd name="connsiteX2-233" fmla="*/ 2049780 w 2201801"/>
              <a:gd name="connsiteY2-234" fmla="*/ 1893952 h 2244096"/>
              <a:gd name="connsiteX3-235" fmla="*/ 1116124 w 2201801"/>
              <a:gd name="connsiteY3-236" fmla="*/ 2232248 h 2244096"/>
              <a:gd name="connsiteX4-237" fmla="*/ 0 w 2201801"/>
              <a:gd name="connsiteY4-238" fmla="*/ 2160240 h 2244096"/>
              <a:gd name="connsiteX5-239" fmla="*/ 144016 w 2201801"/>
              <a:gd name="connsiteY5-240" fmla="*/ 0 h 2244096"/>
              <a:gd name="connsiteX0-241" fmla="*/ 144016 w 2201801"/>
              <a:gd name="connsiteY0-242" fmla="*/ 0 h 2244096"/>
              <a:gd name="connsiteX1-243" fmla="*/ 2194560 w 2201801"/>
              <a:gd name="connsiteY1-244" fmla="*/ 65152 h 2244096"/>
              <a:gd name="connsiteX2-245" fmla="*/ 2049780 w 2201801"/>
              <a:gd name="connsiteY2-246" fmla="*/ 1893952 h 2244096"/>
              <a:gd name="connsiteX3-247" fmla="*/ 1116124 w 2201801"/>
              <a:gd name="connsiteY3-248" fmla="*/ 2232248 h 2244096"/>
              <a:gd name="connsiteX4-249" fmla="*/ 0 w 2201801"/>
              <a:gd name="connsiteY4-250" fmla="*/ 2160240 h 2244096"/>
              <a:gd name="connsiteX5-251" fmla="*/ 144016 w 2201801"/>
              <a:gd name="connsiteY5-252" fmla="*/ 0 h 2244096"/>
              <a:gd name="connsiteX0-253" fmla="*/ 144016 w 2201801"/>
              <a:gd name="connsiteY0-254" fmla="*/ 0 h 2244096"/>
              <a:gd name="connsiteX1-255" fmla="*/ 2194560 w 2201801"/>
              <a:gd name="connsiteY1-256" fmla="*/ 65152 h 2244096"/>
              <a:gd name="connsiteX2-257" fmla="*/ 2049780 w 2201801"/>
              <a:gd name="connsiteY2-258" fmla="*/ 1893952 h 2244096"/>
              <a:gd name="connsiteX3-259" fmla="*/ 1116124 w 2201801"/>
              <a:gd name="connsiteY3-260" fmla="*/ 2232248 h 2244096"/>
              <a:gd name="connsiteX4-261" fmla="*/ 0 w 2201801"/>
              <a:gd name="connsiteY4-262" fmla="*/ 2160240 h 2244096"/>
              <a:gd name="connsiteX5-263" fmla="*/ 144016 w 2201801"/>
              <a:gd name="connsiteY5-264" fmla="*/ 0 h 2244096"/>
              <a:gd name="connsiteX0-265" fmla="*/ 144016 w 2201801"/>
              <a:gd name="connsiteY0-266" fmla="*/ 0 h 2232248"/>
              <a:gd name="connsiteX1-267" fmla="*/ 2194560 w 2201801"/>
              <a:gd name="connsiteY1-268" fmla="*/ 65152 h 2232248"/>
              <a:gd name="connsiteX2-269" fmla="*/ 2049780 w 2201801"/>
              <a:gd name="connsiteY2-270" fmla="*/ 1893952 h 2232248"/>
              <a:gd name="connsiteX3-271" fmla="*/ 1116124 w 2201801"/>
              <a:gd name="connsiteY3-272" fmla="*/ 2232248 h 2232248"/>
              <a:gd name="connsiteX4-273" fmla="*/ 0 w 2201801"/>
              <a:gd name="connsiteY4-274" fmla="*/ 2160240 h 2232248"/>
              <a:gd name="connsiteX5-275" fmla="*/ 144016 w 2201801"/>
              <a:gd name="connsiteY5-276" fmla="*/ 0 h 2232248"/>
              <a:gd name="connsiteX0-277" fmla="*/ 144016 w 2201801"/>
              <a:gd name="connsiteY0-278" fmla="*/ 0 h 2232248"/>
              <a:gd name="connsiteX1-279" fmla="*/ 2194560 w 2201801"/>
              <a:gd name="connsiteY1-280" fmla="*/ 65152 h 2232248"/>
              <a:gd name="connsiteX2-281" fmla="*/ 2049780 w 2201801"/>
              <a:gd name="connsiteY2-282" fmla="*/ 1893952 h 2232248"/>
              <a:gd name="connsiteX3-283" fmla="*/ 1116124 w 2201801"/>
              <a:gd name="connsiteY3-284" fmla="*/ 2232248 h 2232248"/>
              <a:gd name="connsiteX4-285" fmla="*/ 0 w 2201801"/>
              <a:gd name="connsiteY4-286" fmla="*/ 2160240 h 2232248"/>
              <a:gd name="connsiteX5-287" fmla="*/ 144016 w 2201801"/>
              <a:gd name="connsiteY5-288" fmla="*/ 0 h 2232248"/>
              <a:gd name="connsiteX0-289" fmla="*/ 144016 w 2201801"/>
              <a:gd name="connsiteY0-290" fmla="*/ 0 h 2232248"/>
              <a:gd name="connsiteX1-291" fmla="*/ 2194560 w 2201801"/>
              <a:gd name="connsiteY1-292" fmla="*/ 65152 h 2232248"/>
              <a:gd name="connsiteX2-293" fmla="*/ 2049780 w 2201801"/>
              <a:gd name="connsiteY2-294" fmla="*/ 1893952 h 2232248"/>
              <a:gd name="connsiteX3-295" fmla="*/ 1116124 w 2201801"/>
              <a:gd name="connsiteY3-296" fmla="*/ 2232248 h 2232248"/>
              <a:gd name="connsiteX4-297" fmla="*/ 0 w 2201801"/>
              <a:gd name="connsiteY4-298" fmla="*/ 2160240 h 2232248"/>
              <a:gd name="connsiteX5-299" fmla="*/ 144016 w 2201801"/>
              <a:gd name="connsiteY5-300" fmla="*/ 0 h 2232248"/>
              <a:gd name="connsiteX0-301" fmla="*/ 180020 w 2201801"/>
              <a:gd name="connsiteY0-302" fmla="*/ 0 h 2232248"/>
              <a:gd name="connsiteX1-303" fmla="*/ 2194560 w 2201801"/>
              <a:gd name="connsiteY1-304" fmla="*/ 65152 h 2232248"/>
              <a:gd name="connsiteX2-305" fmla="*/ 2049780 w 2201801"/>
              <a:gd name="connsiteY2-306" fmla="*/ 1893952 h 2232248"/>
              <a:gd name="connsiteX3-307" fmla="*/ 1116124 w 2201801"/>
              <a:gd name="connsiteY3-308" fmla="*/ 2232248 h 2232248"/>
              <a:gd name="connsiteX4-309" fmla="*/ 0 w 2201801"/>
              <a:gd name="connsiteY4-310" fmla="*/ 2160240 h 2232248"/>
              <a:gd name="connsiteX5-311" fmla="*/ 180020 w 2201801"/>
              <a:gd name="connsiteY5-312" fmla="*/ 0 h 2232248"/>
              <a:gd name="connsiteX0-313" fmla="*/ 180020 w 2201801"/>
              <a:gd name="connsiteY0-314" fmla="*/ 0 h 2232248"/>
              <a:gd name="connsiteX1-315" fmla="*/ 2194560 w 2201801"/>
              <a:gd name="connsiteY1-316" fmla="*/ 65152 h 2232248"/>
              <a:gd name="connsiteX2-317" fmla="*/ 2049780 w 2201801"/>
              <a:gd name="connsiteY2-318" fmla="*/ 1893952 h 2232248"/>
              <a:gd name="connsiteX3-319" fmla="*/ 1116124 w 2201801"/>
              <a:gd name="connsiteY3-320" fmla="*/ 2232248 h 2232248"/>
              <a:gd name="connsiteX4-321" fmla="*/ 0 w 2201801"/>
              <a:gd name="connsiteY4-322" fmla="*/ 2160240 h 2232248"/>
              <a:gd name="connsiteX5-323" fmla="*/ 180020 w 2201801"/>
              <a:gd name="connsiteY5-324" fmla="*/ 0 h 2232248"/>
              <a:gd name="connsiteX0-325" fmla="*/ 180020 w 2201801"/>
              <a:gd name="connsiteY0-326" fmla="*/ 0 h 2232248"/>
              <a:gd name="connsiteX1-327" fmla="*/ 2196244 w 2201801"/>
              <a:gd name="connsiteY1-328" fmla="*/ 36004 h 2232248"/>
              <a:gd name="connsiteX2-329" fmla="*/ 2049780 w 2201801"/>
              <a:gd name="connsiteY2-330" fmla="*/ 1893952 h 2232248"/>
              <a:gd name="connsiteX3-331" fmla="*/ 1116124 w 2201801"/>
              <a:gd name="connsiteY3-332" fmla="*/ 2232248 h 2232248"/>
              <a:gd name="connsiteX4-333" fmla="*/ 0 w 2201801"/>
              <a:gd name="connsiteY4-334" fmla="*/ 2160240 h 2232248"/>
              <a:gd name="connsiteX5-335" fmla="*/ 180020 w 2201801"/>
              <a:gd name="connsiteY5-336" fmla="*/ 0 h 2232248"/>
              <a:gd name="connsiteX0-337" fmla="*/ 180020 w 2201801"/>
              <a:gd name="connsiteY0-338" fmla="*/ 0 h 2232248"/>
              <a:gd name="connsiteX1-339" fmla="*/ 2196244 w 2201801"/>
              <a:gd name="connsiteY1-340" fmla="*/ 36004 h 2232248"/>
              <a:gd name="connsiteX2-341" fmla="*/ 2049780 w 2201801"/>
              <a:gd name="connsiteY2-342" fmla="*/ 1893952 h 2232248"/>
              <a:gd name="connsiteX3-343" fmla="*/ 1116124 w 2201801"/>
              <a:gd name="connsiteY3-344" fmla="*/ 2232248 h 2232248"/>
              <a:gd name="connsiteX4-345" fmla="*/ 0 w 2201801"/>
              <a:gd name="connsiteY4-346" fmla="*/ 2160240 h 2232248"/>
              <a:gd name="connsiteX5-347" fmla="*/ 180020 w 2201801"/>
              <a:gd name="connsiteY5-348" fmla="*/ 0 h 2232248"/>
              <a:gd name="connsiteX0-349" fmla="*/ 180020 w 2196244"/>
              <a:gd name="connsiteY0-350" fmla="*/ 0 h 2232248"/>
              <a:gd name="connsiteX1-351" fmla="*/ 2196244 w 2196244"/>
              <a:gd name="connsiteY1-352" fmla="*/ 36004 h 2232248"/>
              <a:gd name="connsiteX2-353" fmla="*/ 2049780 w 2196244"/>
              <a:gd name="connsiteY2-354" fmla="*/ 1893952 h 2232248"/>
              <a:gd name="connsiteX3-355" fmla="*/ 1116124 w 2196244"/>
              <a:gd name="connsiteY3-356" fmla="*/ 2232248 h 2232248"/>
              <a:gd name="connsiteX4-357" fmla="*/ 0 w 2196244"/>
              <a:gd name="connsiteY4-358" fmla="*/ 2160240 h 2232248"/>
              <a:gd name="connsiteX5-359" fmla="*/ 180020 w 2196244"/>
              <a:gd name="connsiteY5-360" fmla="*/ 0 h 2232248"/>
              <a:gd name="connsiteX0-361" fmla="*/ 180020 w 2196244"/>
              <a:gd name="connsiteY0-362" fmla="*/ 0 h 2232248"/>
              <a:gd name="connsiteX1-363" fmla="*/ 2196244 w 2196244"/>
              <a:gd name="connsiteY1-364" fmla="*/ 36004 h 2232248"/>
              <a:gd name="connsiteX2-365" fmla="*/ 2049780 w 2196244"/>
              <a:gd name="connsiteY2-366" fmla="*/ 1893952 h 2232248"/>
              <a:gd name="connsiteX3-367" fmla="*/ 1116124 w 2196244"/>
              <a:gd name="connsiteY3-368" fmla="*/ 2232248 h 2232248"/>
              <a:gd name="connsiteX4-369" fmla="*/ 0 w 2196244"/>
              <a:gd name="connsiteY4-370" fmla="*/ 2160240 h 2232248"/>
              <a:gd name="connsiteX5-371" fmla="*/ 180020 w 2196244"/>
              <a:gd name="connsiteY5-372" fmla="*/ 0 h 2232248"/>
              <a:gd name="connsiteX0-373" fmla="*/ 180020 w 2196244"/>
              <a:gd name="connsiteY0-374" fmla="*/ 0 h 2232248"/>
              <a:gd name="connsiteX1-375" fmla="*/ 2196244 w 2196244"/>
              <a:gd name="connsiteY1-376" fmla="*/ 36004 h 2232248"/>
              <a:gd name="connsiteX2-377" fmla="*/ 2049780 w 2196244"/>
              <a:gd name="connsiteY2-378" fmla="*/ 1893952 h 2232248"/>
              <a:gd name="connsiteX3-379" fmla="*/ 1116124 w 2196244"/>
              <a:gd name="connsiteY3-380" fmla="*/ 2232248 h 2232248"/>
              <a:gd name="connsiteX4-381" fmla="*/ 0 w 2196244"/>
              <a:gd name="connsiteY4-382" fmla="*/ 2160240 h 2232248"/>
              <a:gd name="connsiteX5-383" fmla="*/ 180020 w 2196244"/>
              <a:gd name="connsiteY5-384" fmla="*/ 0 h 2232248"/>
              <a:gd name="connsiteX0-385" fmla="*/ 180020 w 2196244"/>
              <a:gd name="connsiteY0-386" fmla="*/ 0 h 2232248"/>
              <a:gd name="connsiteX1-387" fmla="*/ 2196244 w 2196244"/>
              <a:gd name="connsiteY1-388" fmla="*/ 36004 h 2232248"/>
              <a:gd name="connsiteX2-389" fmla="*/ 2049780 w 2196244"/>
              <a:gd name="connsiteY2-390" fmla="*/ 1893952 h 2232248"/>
              <a:gd name="connsiteX3-391" fmla="*/ 1116124 w 2196244"/>
              <a:gd name="connsiteY3-392" fmla="*/ 2232248 h 2232248"/>
              <a:gd name="connsiteX4-393" fmla="*/ 0 w 2196244"/>
              <a:gd name="connsiteY4-394" fmla="*/ 2160240 h 2232248"/>
              <a:gd name="connsiteX5-395" fmla="*/ 180020 w 2196244"/>
              <a:gd name="connsiteY5-396" fmla="*/ 0 h 2232248"/>
              <a:gd name="connsiteX0-397" fmla="*/ 180020 w 2196244"/>
              <a:gd name="connsiteY0-398" fmla="*/ 0 h 2302394"/>
              <a:gd name="connsiteX1-399" fmla="*/ 2196244 w 2196244"/>
              <a:gd name="connsiteY1-400" fmla="*/ 36004 h 2302394"/>
              <a:gd name="connsiteX2-401" fmla="*/ 2049780 w 2196244"/>
              <a:gd name="connsiteY2-402" fmla="*/ 1893952 h 2302394"/>
              <a:gd name="connsiteX3-403" fmla="*/ 1116124 w 2196244"/>
              <a:gd name="connsiteY3-404" fmla="*/ 2232248 h 2302394"/>
              <a:gd name="connsiteX4-405" fmla="*/ 0 w 2196244"/>
              <a:gd name="connsiteY4-406" fmla="*/ 2160240 h 2302394"/>
              <a:gd name="connsiteX5-407" fmla="*/ 180020 w 2196244"/>
              <a:gd name="connsiteY5-408" fmla="*/ 0 h 23023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196244" h="2302394">
                <a:moveTo>
                  <a:pt x="180020" y="0"/>
                </a:moveTo>
                <a:cubicBezTo>
                  <a:pt x="857309" y="70607"/>
                  <a:pt x="1482827" y="69527"/>
                  <a:pt x="2196244" y="36004"/>
                </a:cubicBezTo>
                <a:cubicBezTo>
                  <a:pt x="2181324" y="633028"/>
                  <a:pt x="2129347" y="1853427"/>
                  <a:pt x="2049780" y="1893952"/>
                </a:cubicBezTo>
                <a:cubicBezTo>
                  <a:pt x="1651000" y="2031112"/>
                  <a:pt x="1551293" y="2137976"/>
                  <a:pt x="1116124" y="2232248"/>
                </a:cubicBezTo>
                <a:cubicBezTo>
                  <a:pt x="697811" y="2302394"/>
                  <a:pt x="386738" y="2168927"/>
                  <a:pt x="0" y="2160240"/>
                </a:cubicBezTo>
                <a:cubicBezTo>
                  <a:pt x="112494" y="1412821"/>
                  <a:pt x="149009" y="847792"/>
                  <a:pt x="180020" y="0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자유형 87"/>
          <p:cNvSpPr/>
          <p:nvPr/>
        </p:nvSpPr>
        <p:spPr bwMode="auto">
          <a:xfrm>
            <a:off x="9643520" y="4675951"/>
            <a:ext cx="1082584" cy="675669"/>
          </a:xfrm>
          <a:custGeom>
            <a:avLst/>
            <a:gdLst>
              <a:gd name="connsiteX0" fmla="*/ 0 w 1104900"/>
              <a:gd name="connsiteY0" fmla="*/ 655320 h 655320"/>
              <a:gd name="connsiteX1" fmla="*/ 807720 w 1104900"/>
              <a:gd name="connsiteY1" fmla="*/ 0 h 655320"/>
              <a:gd name="connsiteX2" fmla="*/ 1104900 w 1104900"/>
              <a:gd name="connsiteY2" fmla="*/ 274320 h 655320"/>
              <a:gd name="connsiteX3" fmla="*/ 0 w 1104900"/>
              <a:gd name="connsiteY3" fmla="*/ 655320 h 655320"/>
              <a:gd name="connsiteX0-1" fmla="*/ 0 w 1104900"/>
              <a:gd name="connsiteY0-2" fmla="*/ 655320 h 716248"/>
              <a:gd name="connsiteX1-3" fmla="*/ 807720 w 1104900"/>
              <a:gd name="connsiteY1-4" fmla="*/ 0 h 716248"/>
              <a:gd name="connsiteX2-5" fmla="*/ 1104900 w 1104900"/>
              <a:gd name="connsiteY2-6" fmla="*/ 274320 h 716248"/>
              <a:gd name="connsiteX3-7" fmla="*/ 0 w 1104900"/>
              <a:gd name="connsiteY3-8" fmla="*/ 655320 h 716248"/>
              <a:gd name="connsiteX0-9" fmla="*/ 0 w 1104900"/>
              <a:gd name="connsiteY0-10" fmla="*/ 655320 h 716248"/>
              <a:gd name="connsiteX1-11" fmla="*/ 807720 w 1104900"/>
              <a:gd name="connsiteY1-12" fmla="*/ 0 h 716248"/>
              <a:gd name="connsiteX2-13" fmla="*/ 1104900 w 1104900"/>
              <a:gd name="connsiteY2-14" fmla="*/ 274320 h 716248"/>
              <a:gd name="connsiteX3-15" fmla="*/ 0 w 1104900"/>
              <a:gd name="connsiteY3-16" fmla="*/ 655320 h 716248"/>
              <a:gd name="connsiteX0-17" fmla="*/ 0 w 1104900"/>
              <a:gd name="connsiteY0-18" fmla="*/ 655320 h 716248"/>
              <a:gd name="connsiteX1-19" fmla="*/ 807720 w 1104900"/>
              <a:gd name="connsiteY1-20" fmla="*/ 0 h 716248"/>
              <a:gd name="connsiteX2-21" fmla="*/ 1104900 w 1104900"/>
              <a:gd name="connsiteY2-22" fmla="*/ 274320 h 716248"/>
              <a:gd name="connsiteX3-23" fmla="*/ 0 w 1104900"/>
              <a:gd name="connsiteY3-24" fmla="*/ 655320 h 716248"/>
              <a:gd name="connsiteX0-25" fmla="*/ 0 w 1104900"/>
              <a:gd name="connsiteY0-26" fmla="*/ 655320 h 655320"/>
              <a:gd name="connsiteX1-27" fmla="*/ 807720 w 1104900"/>
              <a:gd name="connsiteY1-28" fmla="*/ 0 h 655320"/>
              <a:gd name="connsiteX2-29" fmla="*/ 1104900 w 1104900"/>
              <a:gd name="connsiteY2-30" fmla="*/ 274320 h 655320"/>
              <a:gd name="connsiteX3-31" fmla="*/ 0 w 1104900"/>
              <a:gd name="connsiteY3-32" fmla="*/ 655320 h 655320"/>
              <a:gd name="connsiteX0-33" fmla="*/ 0 w 1104900"/>
              <a:gd name="connsiteY0-34" fmla="*/ 655320 h 655320"/>
              <a:gd name="connsiteX1-35" fmla="*/ 807720 w 1104900"/>
              <a:gd name="connsiteY1-36" fmla="*/ 0 h 655320"/>
              <a:gd name="connsiteX2-37" fmla="*/ 1104900 w 1104900"/>
              <a:gd name="connsiteY2-38" fmla="*/ 274320 h 655320"/>
              <a:gd name="connsiteX3-39" fmla="*/ 0 w 1104900"/>
              <a:gd name="connsiteY3-40" fmla="*/ 655320 h 655320"/>
              <a:gd name="connsiteX0-41" fmla="*/ 0 w 1104900"/>
              <a:gd name="connsiteY0-42" fmla="*/ 655320 h 655320"/>
              <a:gd name="connsiteX1-43" fmla="*/ 807720 w 1104900"/>
              <a:gd name="connsiteY1-44" fmla="*/ 0 h 655320"/>
              <a:gd name="connsiteX2-45" fmla="*/ 1104900 w 1104900"/>
              <a:gd name="connsiteY2-46" fmla="*/ 274320 h 655320"/>
              <a:gd name="connsiteX3-47" fmla="*/ 0 w 1104900"/>
              <a:gd name="connsiteY3-48" fmla="*/ 655320 h 655320"/>
              <a:gd name="connsiteX0-49" fmla="*/ 0 w 1104900"/>
              <a:gd name="connsiteY0-50" fmla="*/ 655320 h 655320"/>
              <a:gd name="connsiteX1-51" fmla="*/ 807720 w 1104900"/>
              <a:gd name="connsiteY1-52" fmla="*/ 0 h 655320"/>
              <a:gd name="connsiteX2-53" fmla="*/ 1104900 w 1104900"/>
              <a:gd name="connsiteY2-54" fmla="*/ 274320 h 655320"/>
              <a:gd name="connsiteX3-55" fmla="*/ 0 w 1104900"/>
              <a:gd name="connsiteY3-56" fmla="*/ 655320 h 655320"/>
              <a:gd name="connsiteX0-57" fmla="*/ 0 w 1104900"/>
              <a:gd name="connsiteY0-58" fmla="*/ 655320 h 655320"/>
              <a:gd name="connsiteX1-59" fmla="*/ 807720 w 1104900"/>
              <a:gd name="connsiteY1-60" fmla="*/ 0 h 655320"/>
              <a:gd name="connsiteX2-61" fmla="*/ 1104900 w 1104900"/>
              <a:gd name="connsiteY2-62" fmla="*/ 274320 h 655320"/>
              <a:gd name="connsiteX3-63" fmla="*/ 0 w 1104900"/>
              <a:gd name="connsiteY3-64" fmla="*/ 655320 h 655320"/>
              <a:gd name="connsiteX0-65" fmla="*/ 0 w 1104900"/>
              <a:gd name="connsiteY0-66" fmla="*/ 655320 h 655320"/>
              <a:gd name="connsiteX1-67" fmla="*/ 807720 w 1104900"/>
              <a:gd name="connsiteY1-68" fmla="*/ 0 h 655320"/>
              <a:gd name="connsiteX2-69" fmla="*/ 1104900 w 1104900"/>
              <a:gd name="connsiteY2-70" fmla="*/ 274320 h 655320"/>
              <a:gd name="connsiteX3-71" fmla="*/ 0 w 1104900"/>
              <a:gd name="connsiteY3-72" fmla="*/ 655320 h 655320"/>
              <a:gd name="connsiteX0-73" fmla="*/ 0 w 1124187"/>
              <a:gd name="connsiteY0-74" fmla="*/ 684497 h 684497"/>
              <a:gd name="connsiteX1-75" fmla="*/ 827007 w 1124187"/>
              <a:gd name="connsiteY1-76" fmla="*/ 0 h 684497"/>
              <a:gd name="connsiteX2-77" fmla="*/ 1124187 w 1124187"/>
              <a:gd name="connsiteY2-78" fmla="*/ 274320 h 684497"/>
              <a:gd name="connsiteX3-79" fmla="*/ 0 w 1124187"/>
              <a:gd name="connsiteY3-80" fmla="*/ 684497 h 684497"/>
              <a:gd name="connsiteX0-81" fmla="*/ 0 w 1124187"/>
              <a:gd name="connsiteY0-82" fmla="*/ 684497 h 684497"/>
              <a:gd name="connsiteX1-83" fmla="*/ 827007 w 1124187"/>
              <a:gd name="connsiteY1-84" fmla="*/ 0 h 684497"/>
              <a:gd name="connsiteX2-85" fmla="*/ 1124187 w 1124187"/>
              <a:gd name="connsiteY2-86" fmla="*/ 274320 h 684497"/>
              <a:gd name="connsiteX3-87" fmla="*/ 0 w 1124187"/>
              <a:gd name="connsiteY3-88" fmla="*/ 684497 h 684497"/>
              <a:gd name="connsiteX0-89" fmla="*/ 0 w 1124187"/>
              <a:gd name="connsiteY0-90" fmla="*/ 684497 h 684497"/>
              <a:gd name="connsiteX1-91" fmla="*/ 827007 w 1124187"/>
              <a:gd name="connsiteY1-92" fmla="*/ 0 h 684497"/>
              <a:gd name="connsiteX2-93" fmla="*/ 1124187 w 1124187"/>
              <a:gd name="connsiteY2-94" fmla="*/ 274320 h 684497"/>
              <a:gd name="connsiteX3-95" fmla="*/ 0 w 1124187"/>
              <a:gd name="connsiteY3-96" fmla="*/ 684497 h 684497"/>
              <a:gd name="connsiteX0-97" fmla="*/ 0 w 1124187"/>
              <a:gd name="connsiteY0-98" fmla="*/ 684497 h 684497"/>
              <a:gd name="connsiteX1-99" fmla="*/ 827007 w 1124187"/>
              <a:gd name="connsiteY1-100" fmla="*/ 0 h 684497"/>
              <a:gd name="connsiteX2-101" fmla="*/ 1124187 w 1124187"/>
              <a:gd name="connsiteY2-102" fmla="*/ 274320 h 684497"/>
              <a:gd name="connsiteX3-103" fmla="*/ 0 w 1124187"/>
              <a:gd name="connsiteY3-104" fmla="*/ 684497 h 684497"/>
              <a:gd name="connsiteX0-105" fmla="*/ 0 w 1125193"/>
              <a:gd name="connsiteY0-106" fmla="*/ 684497 h 684497"/>
              <a:gd name="connsiteX1-107" fmla="*/ 827007 w 1125193"/>
              <a:gd name="connsiteY1-108" fmla="*/ 0 h 684497"/>
              <a:gd name="connsiteX2-109" fmla="*/ 1125193 w 1125193"/>
              <a:gd name="connsiteY2-110" fmla="*/ 302186 h 684497"/>
              <a:gd name="connsiteX3-111" fmla="*/ 0 w 1125193"/>
              <a:gd name="connsiteY3-112" fmla="*/ 684497 h 684497"/>
              <a:gd name="connsiteX0-113" fmla="*/ 0 w 1109869"/>
              <a:gd name="connsiteY0-114" fmla="*/ 684497 h 684497"/>
              <a:gd name="connsiteX1-115" fmla="*/ 827007 w 1109869"/>
              <a:gd name="connsiteY1-116" fmla="*/ 0 h 684497"/>
              <a:gd name="connsiteX2-117" fmla="*/ 1109869 w 1109869"/>
              <a:gd name="connsiteY2-118" fmla="*/ 293334 h 684497"/>
              <a:gd name="connsiteX3-119" fmla="*/ 0 w 1109869"/>
              <a:gd name="connsiteY3-120" fmla="*/ 684497 h 684497"/>
              <a:gd name="connsiteX0-121" fmla="*/ 0 w 1111718"/>
              <a:gd name="connsiteY0-122" fmla="*/ 684497 h 684497"/>
              <a:gd name="connsiteX1-123" fmla="*/ 827007 w 1111718"/>
              <a:gd name="connsiteY1-124" fmla="*/ 0 h 684497"/>
              <a:gd name="connsiteX2-125" fmla="*/ 1111718 w 1111718"/>
              <a:gd name="connsiteY2-126" fmla="*/ 287291 h 684497"/>
              <a:gd name="connsiteX3-127" fmla="*/ 0 w 1111718"/>
              <a:gd name="connsiteY3-128" fmla="*/ 684497 h 684497"/>
              <a:gd name="connsiteX0-129" fmla="*/ 0 w 1113567"/>
              <a:gd name="connsiteY0-130" fmla="*/ 684497 h 684497"/>
              <a:gd name="connsiteX1-131" fmla="*/ 827007 w 1113567"/>
              <a:gd name="connsiteY1-132" fmla="*/ 0 h 684497"/>
              <a:gd name="connsiteX2-133" fmla="*/ 1113567 w 1113567"/>
              <a:gd name="connsiteY2-134" fmla="*/ 272819 h 684497"/>
              <a:gd name="connsiteX3-135" fmla="*/ 0 w 1113567"/>
              <a:gd name="connsiteY3-136" fmla="*/ 684497 h 684497"/>
              <a:gd name="connsiteX0-137" fmla="*/ 0 w 1118278"/>
              <a:gd name="connsiteY0-138" fmla="*/ 684497 h 684497"/>
              <a:gd name="connsiteX1-139" fmla="*/ 827007 w 1118278"/>
              <a:gd name="connsiteY1-140" fmla="*/ 0 h 684497"/>
              <a:gd name="connsiteX2-141" fmla="*/ 1118278 w 1118278"/>
              <a:gd name="connsiteY2-142" fmla="*/ 292399 h 684497"/>
              <a:gd name="connsiteX3-143" fmla="*/ 0 w 1118278"/>
              <a:gd name="connsiteY3-144" fmla="*/ 684497 h 684497"/>
              <a:gd name="connsiteX0-145" fmla="*/ 0 w 1117265"/>
              <a:gd name="connsiteY0-146" fmla="*/ 684497 h 684497"/>
              <a:gd name="connsiteX1-147" fmla="*/ 827007 w 1117265"/>
              <a:gd name="connsiteY1-148" fmla="*/ 0 h 684497"/>
              <a:gd name="connsiteX2-149" fmla="*/ 1117265 w 1117265"/>
              <a:gd name="connsiteY2-150" fmla="*/ 283547 h 684497"/>
              <a:gd name="connsiteX3-151" fmla="*/ 0 w 1117265"/>
              <a:gd name="connsiteY3-152" fmla="*/ 684497 h 684497"/>
              <a:gd name="connsiteX0-153" fmla="*/ 0 w 1117265"/>
              <a:gd name="connsiteY0-154" fmla="*/ 684497 h 684497"/>
              <a:gd name="connsiteX1-155" fmla="*/ 827007 w 1117265"/>
              <a:gd name="connsiteY1-156" fmla="*/ 0 h 684497"/>
              <a:gd name="connsiteX2-157" fmla="*/ 1117265 w 1117265"/>
              <a:gd name="connsiteY2-158" fmla="*/ 283547 h 684497"/>
              <a:gd name="connsiteX3-159" fmla="*/ 0 w 1117265"/>
              <a:gd name="connsiteY3-160" fmla="*/ 684497 h 684497"/>
              <a:gd name="connsiteX0-161" fmla="*/ 0 w 1117265"/>
              <a:gd name="connsiteY0-162" fmla="*/ 684497 h 684497"/>
              <a:gd name="connsiteX1-163" fmla="*/ 827007 w 1117265"/>
              <a:gd name="connsiteY1-164" fmla="*/ 0 h 684497"/>
              <a:gd name="connsiteX2-165" fmla="*/ 1117265 w 1117265"/>
              <a:gd name="connsiteY2-166" fmla="*/ 283547 h 684497"/>
              <a:gd name="connsiteX3-167" fmla="*/ 0 w 1117265"/>
              <a:gd name="connsiteY3-168" fmla="*/ 684497 h 684497"/>
              <a:gd name="connsiteX0-169" fmla="*/ 0 w 1117265"/>
              <a:gd name="connsiteY0-170" fmla="*/ 684497 h 684497"/>
              <a:gd name="connsiteX1-171" fmla="*/ 827007 w 1117265"/>
              <a:gd name="connsiteY1-172" fmla="*/ 0 h 684497"/>
              <a:gd name="connsiteX2-173" fmla="*/ 1117265 w 1117265"/>
              <a:gd name="connsiteY2-174" fmla="*/ 283547 h 684497"/>
              <a:gd name="connsiteX3-175" fmla="*/ 0 w 1117265"/>
              <a:gd name="connsiteY3-176" fmla="*/ 684497 h 684497"/>
              <a:gd name="connsiteX0-177" fmla="*/ 0 w 1117265"/>
              <a:gd name="connsiteY0-178" fmla="*/ 684497 h 684497"/>
              <a:gd name="connsiteX1-179" fmla="*/ 827007 w 1117265"/>
              <a:gd name="connsiteY1-180" fmla="*/ 0 h 684497"/>
              <a:gd name="connsiteX2-181" fmla="*/ 1117265 w 1117265"/>
              <a:gd name="connsiteY2-182" fmla="*/ 283547 h 684497"/>
              <a:gd name="connsiteX3-183" fmla="*/ 0 w 1117265"/>
              <a:gd name="connsiteY3-184" fmla="*/ 684497 h 684497"/>
              <a:gd name="connsiteX0-185" fmla="*/ 0 w 1117265"/>
              <a:gd name="connsiteY0-186" fmla="*/ 684497 h 684497"/>
              <a:gd name="connsiteX1-187" fmla="*/ 827007 w 1117265"/>
              <a:gd name="connsiteY1-188" fmla="*/ 0 h 684497"/>
              <a:gd name="connsiteX2-189" fmla="*/ 1117265 w 1117265"/>
              <a:gd name="connsiteY2-190" fmla="*/ 283547 h 684497"/>
              <a:gd name="connsiteX3-191" fmla="*/ 0 w 1117265"/>
              <a:gd name="connsiteY3-192" fmla="*/ 684497 h 684497"/>
              <a:gd name="connsiteX0-193" fmla="*/ 0 w 1117265"/>
              <a:gd name="connsiteY0-194" fmla="*/ 684497 h 684497"/>
              <a:gd name="connsiteX1-195" fmla="*/ 827007 w 1117265"/>
              <a:gd name="connsiteY1-196" fmla="*/ 0 h 684497"/>
              <a:gd name="connsiteX2-197" fmla="*/ 1117265 w 1117265"/>
              <a:gd name="connsiteY2-198" fmla="*/ 283547 h 684497"/>
              <a:gd name="connsiteX3-199" fmla="*/ 0 w 1117265"/>
              <a:gd name="connsiteY3-200" fmla="*/ 684497 h 684497"/>
              <a:gd name="connsiteX0-201" fmla="*/ 0 w 1117265"/>
              <a:gd name="connsiteY0-202" fmla="*/ 684497 h 684497"/>
              <a:gd name="connsiteX1-203" fmla="*/ 827007 w 1117265"/>
              <a:gd name="connsiteY1-204" fmla="*/ 0 h 684497"/>
              <a:gd name="connsiteX2-205" fmla="*/ 1117265 w 1117265"/>
              <a:gd name="connsiteY2-206" fmla="*/ 283547 h 684497"/>
              <a:gd name="connsiteX3-207" fmla="*/ 0 w 1117265"/>
              <a:gd name="connsiteY3-208" fmla="*/ 684497 h 684497"/>
              <a:gd name="connsiteX0-209" fmla="*/ 0 w 1117265"/>
              <a:gd name="connsiteY0-210" fmla="*/ 684497 h 684497"/>
              <a:gd name="connsiteX1-211" fmla="*/ 827007 w 1117265"/>
              <a:gd name="connsiteY1-212" fmla="*/ 0 h 684497"/>
              <a:gd name="connsiteX2-213" fmla="*/ 1117265 w 1117265"/>
              <a:gd name="connsiteY2-214" fmla="*/ 283547 h 684497"/>
              <a:gd name="connsiteX3-215" fmla="*/ 0 w 1117265"/>
              <a:gd name="connsiteY3-216" fmla="*/ 684497 h 684497"/>
              <a:gd name="connsiteX0-217" fmla="*/ 0 w 1117265"/>
              <a:gd name="connsiteY0-218" fmla="*/ 684497 h 684497"/>
              <a:gd name="connsiteX1-219" fmla="*/ 827007 w 1117265"/>
              <a:gd name="connsiteY1-220" fmla="*/ 0 h 684497"/>
              <a:gd name="connsiteX2-221" fmla="*/ 1117265 w 1117265"/>
              <a:gd name="connsiteY2-222" fmla="*/ 283547 h 684497"/>
              <a:gd name="connsiteX3-223" fmla="*/ 0 w 1117265"/>
              <a:gd name="connsiteY3-224" fmla="*/ 684497 h 684497"/>
              <a:gd name="connsiteX0-225" fmla="*/ 0 w 1117265"/>
              <a:gd name="connsiteY0-226" fmla="*/ 684497 h 684497"/>
              <a:gd name="connsiteX1-227" fmla="*/ 827007 w 1117265"/>
              <a:gd name="connsiteY1-228" fmla="*/ 0 h 684497"/>
              <a:gd name="connsiteX2-229" fmla="*/ 1117265 w 1117265"/>
              <a:gd name="connsiteY2-230" fmla="*/ 283547 h 684497"/>
              <a:gd name="connsiteX3-231" fmla="*/ 0 w 1117265"/>
              <a:gd name="connsiteY3-232" fmla="*/ 684497 h 684497"/>
              <a:gd name="connsiteX0-233" fmla="*/ 0 w 1117265"/>
              <a:gd name="connsiteY0-234" fmla="*/ 684497 h 684497"/>
              <a:gd name="connsiteX1-235" fmla="*/ 827007 w 1117265"/>
              <a:gd name="connsiteY1-236" fmla="*/ 0 h 684497"/>
              <a:gd name="connsiteX2-237" fmla="*/ 1117265 w 1117265"/>
              <a:gd name="connsiteY2-238" fmla="*/ 283547 h 684497"/>
              <a:gd name="connsiteX3-239" fmla="*/ 0 w 1117265"/>
              <a:gd name="connsiteY3-240" fmla="*/ 684497 h 684497"/>
              <a:gd name="connsiteX0-241" fmla="*/ 0 w 1117265"/>
              <a:gd name="connsiteY0-242" fmla="*/ 684497 h 684497"/>
              <a:gd name="connsiteX1-243" fmla="*/ 827007 w 1117265"/>
              <a:gd name="connsiteY1-244" fmla="*/ 0 h 684497"/>
              <a:gd name="connsiteX2-245" fmla="*/ 1117265 w 1117265"/>
              <a:gd name="connsiteY2-246" fmla="*/ 283547 h 684497"/>
              <a:gd name="connsiteX3-247" fmla="*/ 0 w 1117265"/>
              <a:gd name="connsiteY3-248" fmla="*/ 684497 h 6844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17265" h="684497">
                <a:moveTo>
                  <a:pt x="0" y="684497"/>
                </a:moveTo>
                <a:cubicBezTo>
                  <a:pt x="281310" y="578055"/>
                  <a:pt x="563915" y="445084"/>
                  <a:pt x="827007" y="0"/>
                </a:cubicBezTo>
                <a:cubicBezTo>
                  <a:pt x="830800" y="112603"/>
                  <a:pt x="947335" y="344380"/>
                  <a:pt x="1117265" y="283547"/>
                </a:cubicBezTo>
                <a:cubicBezTo>
                  <a:pt x="779033" y="454015"/>
                  <a:pt x="330704" y="612949"/>
                  <a:pt x="0" y="684497"/>
                </a:cubicBezTo>
                <a:close/>
              </a:path>
            </a:pathLst>
          </a:custGeom>
          <a:noFill/>
          <a:ln w="50800">
            <a:solidFill>
              <a:srgbClr val="3D7351"/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자유형 200"/>
          <p:cNvSpPr/>
          <p:nvPr/>
        </p:nvSpPr>
        <p:spPr bwMode="auto">
          <a:xfrm>
            <a:off x="8565117" y="2828601"/>
            <a:ext cx="2299557" cy="460091"/>
          </a:xfrm>
          <a:custGeom>
            <a:avLst/>
            <a:gdLst>
              <a:gd name="connsiteX0" fmla="*/ 0 w 2226733"/>
              <a:gd name="connsiteY0" fmla="*/ 0 h 465666"/>
              <a:gd name="connsiteX1" fmla="*/ 2226733 w 2226733"/>
              <a:gd name="connsiteY1" fmla="*/ 67733 h 465666"/>
              <a:gd name="connsiteX2" fmla="*/ 2192867 w 2226733"/>
              <a:gd name="connsiteY2" fmla="*/ 465666 h 465666"/>
              <a:gd name="connsiteX3" fmla="*/ 16933 w 2226733"/>
              <a:gd name="connsiteY3" fmla="*/ 381000 h 465666"/>
              <a:gd name="connsiteX4" fmla="*/ 0 w 2226733"/>
              <a:gd name="connsiteY4" fmla="*/ 0 h 465666"/>
              <a:gd name="connsiteX0-1" fmla="*/ 0 w 2226733"/>
              <a:gd name="connsiteY0-2" fmla="*/ 0 h 465666"/>
              <a:gd name="connsiteX1-3" fmla="*/ 2226733 w 2226733"/>
              <a:gd name="connsiteY1-4" fmla="*/ 67733 h 465666"/>
              <a:gd name="connsiteX2-5" fmla="*/ 2192867 w 2226733"/>
              <a:gd name="connsiteY2-6" fmla="*/ 465666 h 465666"/>
              <a:gd name="connsiteX3-7" fmla="*/ 16933 w 2226733"/>
              <a:gd name="connsiteY3-8" fmla="*/ 381000 h 465666"/>
              <a:gd name="connsiteX4-9" fmla="*/ 0 w 2226733"/>
              <a:gd name="connsiteY4-10" fmla="*/ 0 h 465666"/>
              <a:gd name="connsiteX0-11" fmla="*/ 0 w 2207084"/>
              <a:gd name="connsiteY0-12" fmla="*/ 0 h 465666"/>
              <a:gd name="connsiteX1-13" fmla="*/ 2207084 w 2207084"/>
              <a:gd name="connsiteY1-14" fmla="*/ 33453 h 465666"/>
              <a:gd name="connsiteX2-15" fmla="*/ 2192867 w 2207084"/>
              <a:gd name="connsiteY2-16" fmla="*/ 465666 h 465666"/>
              <a:gd name="connsiteX3-17" fmla="*/ 16933 w 2207084"/>
              <a:gd name="connsiteY3-18" fmla="*/ 381000 h 465666"/>
              <a:gd name="connsiteX4-19" fmla="*/ 0 w 2207084"/>
              <a:gd name="connsiteY4-20" fmla="*/ 0 h 465666"/>
              <a:gd name="connsiteX0-21" fmla="*/ 0 w 2196244"/>
              <a:gd name="connsiteY0-22" fmla="*/ 0 h 468217"/>
              <a:gd name="connsiteX1-23" fmla="*/ 2196244 w 2196244"/>
              <a:gd name="connsiteY1-24" fmla="*/ 36004 h 468217"/>
              <a:gd name="connsiteX2-25" fmla="*/ 2182027 w 2196244"/>
              <a:gd name="connsiteY2-26" fmla="*/ 468217 h 468217"/>
              <a:gd name="connsiteX3-27" fmla="*/ 6093 w 2196244"/>
              <a:gd name="connsiteY3-28" fmla="*/ 383551 h 468217"/>
              <a:gd name="connsiteX4-29" fmla="*/ 0 w 2196244"/>
              <a:gd name="connsiteY4-30" fmla="*/ 0 h 468217"/>
              <a:gd name="connsiteX0-31" fmla="*/ 0 w 2196244"/>
              <a:gd name="connsiteY0-32" fmla="*/ 0 h 468217"/>
              <a:gd name="connsiteX1-33" fmla="*/ 2196244 w 2196244"/>
              <a:gd name="connsiteY1-34" fmla="*/ 36004 h 468217"/>
              <a:gd name="connsiteX2-35" fmla="*/ 2182027 w 2196244"/>
              <a:gd name="connsiteY2-36" fmla="*/ 468217 h 468217"/>
              <a:gd name="connsiteX3-37" fmla="*/ 6093 w 2196244"/>
              <a:gd name="connsiteY3-38" fmla="*/ 383551 h 468217"/>
              <a:gd name="connsiteX4-39" fmla="*/ 0 w 2196244"/>
              <a:gd name="connsiteY4-40" fmla="*/ 0 h 468217"/>
              <a:gd name="connsiteX0-41" fmla="*/ 29911 w 2190151"/>
              <a:gd name="connsiteY0-42" fmla="*/ 0 h 468216"/>
              <a:gd name="connsiteX1-43" fmla="*/ 2190151 w 2190151"/>
              <a:gd name="connsiteY1-44" fmla="*/ 36003 h 468216"/>
              <a:gd name="connsiteX2-45" fmla="*/ 2175934 w 2190151"/>
              <a:gd name="connsiteY2-46" fmla="*/ 468216 h 468216"/>
              <a:gd name="connsiteX3-47" fmla="*/ 0 w 2190151"/>
              <a:gd name="connsiteY3-48" fmla="*/ 383550 h 468216"/>
              <a:gd name="connsiteX4-49" fmla="*/ 29911 w 2190151"/>
              <a:gd name="connsiteY4-50" fmla="*/ 0 h 468216"/>
              <a:gd name="connsiteX0-51" fmla="*/ 0 w 2160240"/>
              <a:gd name="connsiteY0-52" fmla="*/ 0 h 468216"/>
              <a:gd name="connsiteX1-53" fmla="*/ 2160240 w 2160240"/>
              <a:gd name="connsiteY1-54" fmla="*/ 36003 h 468216"/>
              <a:gd name="connsiteX2-55" fmla="*/ 2146023 w 2160240"/>
              <a:gd name="connsiteY2-56" fmla="*/ 468216 h 468216"/>
              <a:gd name="connsiteX3-57" fmla="*/ 0 w 2160240"/>
              <a:gd name="connsiteY3-58" fmla="*/ 360039 h 468216"/>
              <a:gd name="connsiteX4-59" fmla="*/ 0 w 2160240"/>
              <a:gd name="connsiteY4-60" fmla="*/ 0 h 468216"/>
              <a:gd name="connsiteX0-61" fmla="*/ 21444 w 2181684"/>
              <a:gd name="connsiteY0-62" fmla="*/ 0 h 468216"/>
              <a:gd name="connsiteX1-63" fmla="*/ 2181684 w 2181684"/>
              <a:gd name="connsiteY1-64" fmla="*/ 36003 h 468216"/>
              <a:gd name="connsiteX2-65" fmla="*/ 2167467 w 2181684"/>
              <a:gd name="connsiteY2-66" fmla="*/ 468216 h 468216"/>
              <a:gd name="connsiteX3-67" fmla="*/ 0 w 2181684"/>
              <a:gd name="connsiteY3-68" fmla="*/ 378258 h 468216"/>
              <a:gd name="connsiteX4-69" fmla="*/ 21444 w 2181684"/>
              <a:gd name="connsiteY4-70" fmla="*/ 0 h 468216"/>
              <a:gd name="connsiteX0-71" fmla="*/ 15094 w 2181684"/>
              <a:gd name="connsiteY0-72" fmla="*/ 0 h 468216"/>
              <a:gd name="connsiteX1-73" fmla="*/ 2181684 w 2181684"/>
              <a:gd name="connsiteY1-74" fmla="*/ 36003 h 468216"/>
              <a:gd name="connsiteX2-75" fmla="*/ 2167467 w 2181684"/>
              <a:gd name="connsiteY2-76" fmla="*/ 468216 h 468216"/>
              <a:gd name="connsiteX3-77" fmla="*/ 0 w 2181684"/>
              <a:gd name="connsiteY3-78" fmla="*/ 378258 h 468216"/>
              <a:gd name="connsiteX4-79" fmla="*/ 15094 w 2181684"/>
              <a:gd name="connsiteY4-80" fmla="*/ 0 h 468216"/>
              <a:gd name="connsiteX0-81" fmla="*/ 15094 w 2181684"/>
              <a:gd name="connsiteY0-82" fmla="*/ 0 h 492391"/>
              <a:gd name="connsiteX1-83" fmla="*/ 2181684 w 2181684"/>
              <a:gd name="connsiteY1-84" fmla="*/ 36003 h 492391"/>
              <a:gd name="connsiteX2-85" fmla="*/ 2167467 w 2181684"/>
              <a:gd name="connsiteY2-86" fmla="*/ 468216 h 492391"/>
              <a:gd name="connsiteX3-87" fmla="*/ 0 w 2181684"/>
              <a:gd name="connsiteY3-88" fmla="*/ 378258 h 492391"/>
              <a:gd name="connsiteX4-89" fmla="*/ 15094 w 2181684"/>
              <a:gd name="connsiteY4-90" fmla="*/ 0 h 492391"/>
              <a:gd name="connsiteX0-91" fmla="*/ 15094 w 2181684"/>
              <a:gd name="connsiteY0-92" fmla="*/ 0 h 492391"/>
              <a:gd name="connsiteX1-93" fmla="*/ 2181684 w 2181684"/>
              <a:gd name="connsiteY1-94" fmla="*/ 36003 h 492391"/>
              <a:gd name="connsiteX2-95" fmla="*/ 2167467 w 2181684"/>
              <a:gd name="connsiteY2-96" fmla="*/ 468216 h 492391"/>
              <a:gd name="connsiteX3-97" fmla="*/ 0 w 2181684"/>
              <a:gd name="connsiteY3-98" fmla="*/ 378258 h 492391"/>
              <a:gd name="connsiteX4-99" fmla="*/ 15094 w 2181684"/>
              <a:gd name="connsiteY4-100" fmla="*/ 0 h 492391"/>
              <a:gd name="connsiteX0-101" fmla="*/ 15094 w 2181684"/>
              <a:gd name="connsiteY0-102" fmla="*/ 0 h 456222"/>
              <a:gd name="connsiteX1-103" fmla="*/ 2181684 w 2181684"/>
              <a:gd name="connsiteY1-104" fmla="*/ 36003 h 456222"/>
              <a:gd name="connsiteX2-105" fmla="*/ 2145679 w 2181684"/>
              <a:gd name="connsiteY2-106" fmla="*/ 432047 h 456222"/>
              <a:gd name="connsiteX3-107" fmla="*/ 0 w 2181684"/>
              <a:gd name="connsiteY3-108" fmla="*/ 378258 h 456222"/>
              <a:gd name="connsiteX4-109" fmla="*/ 15094 w 2181684"/>
              <a:gd name="connsiteY4-110" fmla="*/ 0 h 456222"/>
              <a:gd name="connsiteX0-111" fmla="*/ 15094 w 2181684"/>
              <a:gd name="connsiteY0-112" fmla="*/ 0 h 462758"/>
              <a:gd name="connsiteX1-113" fmla="*/ 2181684 w 2181684"/>
              <a:gd name="connsiteY1-114" fmla="*/ 36003 h 462758"/>
              <a:gd name="connsiteX2-115" fmla="*/ 2171699 w 2181684"/>
              <a:gd name="connsiteY2-116" fmla="*/ 438583 h 462758"/>
              <a:gd name="connsiteX3-117" fmla="*/ 0 w 2181684"/>
              <a:gd name="connsiteY3-118" fmla="*/ 378258 h 462758"/>
              <a:gd name="connsiteX4-119" fmla="*/ 15094 w 2181684"/>
              <a:gd name="connsiteY4-120" fmla="*/ 0 h 462758"/>
              <a:gd name="connsiteX0-121" fmla="*/ 21443 w 2181684"/>
              <a:gd name="connsiteY0-122" fmla="*/ 0 h 498763"/>
              <a:gd name="connsiteX1-123" fmla="*/ 2181684 w 2181684"/>
              <a:gd name="connsiteY1-124" fmla="*/ 72008 h 498763"/>
              <a:gd name="connsiteX2-125" fmla="*/ 2171699 w 2181684"/>
              <a:gd name="connsiteY2-126" fmla="*/ 474588 h 498763"/>
              <a:gd name="connsiteX3-127" fmla="*/ 0 w 2181684"/>
              <a:gd name="connsiteY3-128" fmla="*/ 414263 h 498763"/>
              <a:gd name="connsiteX4-129" fmla="*/ 21443 w 2181684"/>
              <a:gd name="connsiteY4-130" fmla="*/ 0 h 498763"/>
              <a:gd name="connsiteX0-131" fmla="*/ 21443 w 2181683"/>
              <a:gd name="connsiteY0-132" fmla="*/ 0 h 498763"/>
              <a:gd name="connsiteX1-133" fmla="*/ 2181683 w 2181683"/>
              <a:gd name="connsiteY1-134" fmla="*/ 36005 h 498763"/>
              <a:gd name="connsiteX2-135" fmla="*/ 2171699 w 2181683"/>
              <a:gd name="connsiteY2-136" fmla="*/ 474588 h 498763"/>
              <a:gd name="connsiteX3-137" fmla="*/ 0 w 2181683"/>
              <a:gd name="connsiteY3-138" fmla="*/ 414263 h 498763"/>
              <a:gd name="connsiteX4-139" fmla="*/ 21443 w 2181683"/>
              <a:gd name="connsiteY4-140" fmla="*/ 0 h 498763"/>
              <a:gd name="connsiteX0-141" fmla="*/ 21443 w 2181683"/>
              <a:gd name="connsiteY0-142" fmla="*/ 0 h 466660"/>
              <a:gd name="connsiteX1-143" fmla="*/ 2181683 w 2181683"/>
              <a:gd name="connsiteY1-144" fmla="*/ 36005 h 466660"/>
              <a:gd name="connsiteX2-145" fmla="*/ 2145680 w 2181683"/>
              <a:gd name="connsiteY2-146" fmla="*/ 432049 h 466660"/>
              <a:gd name="connsiteX3-147" fmla="*/ 0 w 2181683"/>
              <a:gd name="connsiteY3-148" fmla="*/ 414263 h 466660"/>
              <a:gd name="connsiteX4-149" fmla="*/ 21443 w 2181683"/>
              <a:gd name="connsiteY4-150" fmla="*/ 0 h 466660"/>
              <a:gd name="connsiteX0-151" fmla="*/ 21443 w 2181683"/>
              <a:gd name="connsiteY0-152" fmla="*/ 0 h 441574"/>
              <a:gd name="connsiteX1-153" fmla="*/ 2181683 w 2181683"/>
              <a:gd name="connsiteY1-154" fmla="*/ 36005 h 441574"/>
              <a:gd name="connsiteX2-155" fmla="*/ 2161555 w 2181683"/>
              <a:gd name="connsiteY2-156" fmla="*/ 441574 h 441574"/>
              <a:gd name="connsiteX3-157" fmla="*/ 0 w 2181683"/>
              <a:gd name="connsiteY3-158" fmla="*/ 414263 h 441574"/>
              <a:gd name="connsiteX4-159" fmla="*/ 21443 w 2181683"/>
              <a:gd name="connsiteY4-160" fmla="*/ 0 h 441574"/>
              <a:gd name="connsiteX0-161" fmla="*/ 21443 w 2181683"/>
              <a:gd name="connsiteY0-162" fmla="*/ 0 h 441574"/>
              <a:gd name="connsiteX1-163" fmla="*/ 2181683 w 2181683"/>
              <a:gd name="connsiteY1-164" fmla="*/ 36005 h 441574"/>
              <a:gd name="connsiteX2-165" fmla="*/ 2171080 w 2181683"/>
              <a:gd name="connsiteY2-166" fmla="*/ 441574 h 441574"/>
              <a:gd name="connsiteX3-167" fmla="*/ 0 w 2181683"/>
              <a:gd name="connsiteY3-168" fmla="*/ 414263 h 441574"/>
              <a:gd name="connsiteX4-169" fmla="*/ 21443 w 2181683"/>
              <a:gd name="connsiteY4-170" fmla="*/ 0 h 441574"/>
              <a:gd name="connsiteX0-171" fmla="*/ 21443 w 2181683"/>
              <a:gd name="connsiteY0-172" fmla="*/ 0 h 471835"/>
              <a:gd name="connsiteX1-173" fmla="*/ 2181683 w 2181683"/>
              <a:gd name="connsiteY1-174" fmla="*/ 36005 h 471835"/>
              <a:gd name="connsiteX2-175" fmla="*/ 2171080 w 2181683"/>
              <a:gd name="connsiteY2-176" fmla="*/ 441574 h 471835"/>
              <a:gd name="connsiteX3-177" fmla="*/ 0 w 2181683"/>
              <a:gd name="connsiteY3-178" fmla="*/ 414263 h 471835"/>
              <a:gd name="connsiteX4-179" fmla="*/ 21443 w 2181683"/>
              <a:gd name="connsiteY4-180" fmla="*/ 0 h 471835"/>
              <a:gd name="connsiteX0-181" fmla="*/ 21443 w 2181683"/>
              <a:gd name="connsiteY0-182" fmla="*/ 0 h 471835"/>
              <a:gd name="connsiteX1-183" fmla="*/ 2181683 w 2181683"/>
              <a:gd name="connsiteY1-184" fmla="*/ 36005 h 471835"/>
              <a:gd name="connsiteX2-185" fmla="*/ 2171080 w 2181683"/>
              <a:gd name="connsiteY2-186" fmla="*/ 441574 h 471835"/>
              <a:gd name="connsiteX3-187" fmla="*/ 0 w 2181683"/>
              <a:gd name="connsiteY3-188" fmla="*/ 414263 h 471835"/>
              <a:gd name="connsiteX4-189" fmla="*/ 21443 w 2181683"/>
              <a:gd name="connsiteY4-190" fmla="*/ 0 h 471835"/>
              <a:gd name="connsiteX0-191" fmla="*/ 13233 w 2173473"/>
              <a:gd name="connsiteY0-192" fmla="*/ 0 h 471835"/>
              <a:gd name="connsiteX1-193" fmla="*/ 2173473 w 2173473"/>
              <a:gd name="connsiteY1-194" fmla="*/ 36005 h 471835"/>
              <a:gd name="connsiteX2-195" fmla="*/ 2162870 w 2173473"/>
              <a:gd name="connsiteY2-196" fmla="*/ 441574 h 471835"/>
              <a:gd name="connsiteX3-197" fmla="*/ 0 w 2173473"/>
              <a:gd name="connsiteY3-198" fmla="*/ 377428 h 471835"/>
              <a:gd name="connsiteX4-199" fmla="*/ 13233 w 2173473"/>
              <a:gd name="connsiteY4-200" fmla="*/ 0 h 471835"/>
              <a:gd name="connsiteX0-201" fmla="*/ 15627 w 2175867"/>
              <a:gd name="connsiteY0-202" fmla="*/ 0 h 441574"/>
              <a:gd name="connsiteX1-203" fmla="*/ 2175867 w 2175867"/>
              <a:gd name="connsiteY1-204" fmla="*/ 36005 h 441574"/>
              <a:gd name="connsiteX2-205" fmla="*/ 2165264 w 2175867"/>
              <a:gd name="connsiteY2-206" fmla="*/ 441574 h 441574"/>
              <a:gd name="connsiteX3-207" fmla="*/ 0 w 2175867"/>
              <a:gd name="connsiteY3-208" fmla="*/ 354372 h 441574"/>
              <a:gd name="connsiteX4-209" fmla="*/ 15627 w 2175867"/>
              <a:gd name="connsiteY4-210" fmla="*/ 0 h 441574"/>
              <a:gd name="connsiteX0-211" fmla="*/ 15627 w 2175867"/>
              <a:gd name="connsiteY0-212" fmla="*/ 0 h 454274"/>
              <a:gd name="connsiteX1-213" fmla="*/ 2175867 w 2175867"/>
              <a:gd name="connsiteY1-214" fmla="*/ 48705 h 454274"/>
              <a:gd name="connsiteX2-215" fmla="*/ 2165264 w 2175867"/>
              <a:gd name="connsiteY2-216" fmla="*/ 454274 h 454274"/>
              <a:gd name="connsiteX3-217" fmla="*/ 0 w 2175867"/>
              <a:gd name="connsiteY3-218" fmla="*/ 367072 h 454274"/>
              <a:gd name="connsiteX4-219" fmla="*/ 15627 w 2175867"/>
              <a:gd name="connsiteY4-220" fmla="*/ 0 h 454274"/>
              <a:gd name="connsiteX0-221" fmla="*/ 15627 w 2179042"/>
              <a:gd name="connsiteY0-222" fmla="*/ 0 h 454274"/>
              <a:gd name="connsiteX1-223" fmla="*/ 2179042 w 2179042"/>
              <a:gd name="connsiteY1-224" fmla="*/ 39180 h 454274"/>
              <a:gd name="connsiteX2-225" fmla="*/ 2165264 w 2179042"/>
              <a:gd name="connsiteY2-226" fmla="*/ 454274 h 454274"/>
              <a:gd name="connsiteX3-227" fmla="*/ 0 w 2179042"/>
              <a:gd name="connsiteY3-228" fmla="*/ 367072 h 454274"/>
              <a:gd name="connsiteX4-229" fmla="*/ 15627 w 2179042"/>
              <a:gd name="connsiteY4-230" fmla="*/ 0 h 454274"/>
              <a:gd name="connsiteX0-231" fmla="*/ 15627 w 2179042"/>
              <a:gd name="connsiteY0-232" fmla="*/ 0 h 397124"/>
              <a:gd name="connsiteX1-233" fmla="*/ 2179042 w 2179042"/>
              <a:gd name="connsiteY1-234" fmla="*/ 39180 h 397124"/>
              <a:gd name="connsiteX2-235" fmla="*/ 2174789 w 2179042"/>
              <a:gd name="connsiteY2-236" fmla="*/ 397124 h 397124"/>
              <a:gd name="connsiteX3-237" fmla="*/ 0 w 2179042"/>
              <a:gd name="connsiteY3-238" fmla="*/ 367072 h 397124"/>
              <a:gd name="connsiteX4-239" fmla="*/ 15627 w 2179042"/>
              <a:gd name="connsiteY4-240" fmla="*/ 0 h 397124"/>
              <a:gd name="connsiteX0-241" fmla="*/ 18802 w 2182217"/>
              <a:gd name="connsiteY0-242" fmla="*/ 0 h 397124"/>
              <a:gd name="connsiteX1-243" fmla="*/ 2182217 w 2182217"/>
              <a:gd name="connsiteY1-244" fmla="*/ 39180 h 397124"/>
              <a:gd name="connsiteX2-245" fmla="*/ 2177964 w 2182217"/>
              <a:gd name="connsiteY2-246" fmla="*/ 397124 h 397124"/>
              <a:gd name="connsiteX3-247" fmla="*/ 0 w 2182217"/>
              <a:gd name="connsiteY3-248" fmla="*/ 351197 h 397124"/>
              <a:gd name="connsiteX4-249" fmla="*/ 18802 w 2182217"/>
              <a:gd name="connsiteY4-250" fmla="*/ 0 h 397124"/>
              <a:gd name="connsiteX0-251" fmla="*/ 25152 w 2188567"/>
              <a:gd name="connsiteY0-252" fmla="*/ 0 h 397124"/>
              <a:gd name="connsiteX1-253" fmla="*/ 2188567 w 2188567"/>
              <a:gd name="connsiteY1-254" fmla="*/ 39180 h 397124"/>
              <a:gd name="connsiteX2-255" fmla="*/ 2184314 w 2188567"/>
              <a:gd name="connsiteY2-256" fmla="*/ 397124 h 397124"/>
              <a:gd name="connsiteX3-257" fmla="*/ 0 w 2188567"/>
              <a:gd name="connsiteY3-258" fmla="*/ 367072 h 397124"/>
              <a:gd name="connsiteX4-259" fmla="*/ 25152 w 2188567"/>
              <a:gd name="connsiteY4-260" fmla="*/ 0 h 397124"/>
              <a:gd name="connsiteX0-261" fmla="*/ 25152 w 2188567"/>
              <a:gd name="connsiteY0-262" fmla="*/ 0 h 381249"/>
              <a:gd name="connsiteX1-263" fmla="*/ 2188567 w 2188567"/>
              <a:gd name="connsiteY1-264" fmla="*/ 39180 h 381249"/>
              <a:gd name="connsiteX2-265" fmla="*/ 2181139 w 2188567"/>
              <a:gd name="connsiteY2-266" fmla="*/ 381249 h 381249"/>
              <a:gd name="connsiteX3-267" fmla="*/ 0 w 2188567"/>
              <a:gd name="connsiteY3-268" fmla="*/ 367072 h 381249"/>
              <a:gd name="connsiteX4-269" fmla="*/ 25152 w 2188567"/>
              <a:gd name="connsiteY4-270" fmla="*/ 0 h 381249"/>
              <a:gd name="connsiteX0-271" fmla="*/ 25152 w 2188567"/>
              <a:gd name="connsiteY0-272" fmla="*/ 0 h 411696"/>
              <a:gd name="connsiteX1-273" fmla="*/ 2188567 w 2188567"/>
              <a:gd name="connsiteY1-274" fmla="*/ 39180 h 411696"/>
              <a:gd name="connsiteX2-275" fmla="*/ 2181139 w 2188567"/>
              <a:gd name="connsiteY2-276" fmla="*/ 381249 h 411696"/>
              <a:gd name="connsiteX3-277" fmla="*/ 0 w 2188567"/>
              <a:gd name="connsiteY3-278" fmla="*/ 367072 h 411696"/>
              <a:gd name="connsiteX4-279" fmla="*/ 25152 w 2188567"/>
              <a:gd name="connsiteY4-280" fmla="*/ 0 h 411696"/>
              <a:gd name="connsiteX0-281" fmla="*/ 25152 w 2188567"/>
              <a:gd name="connsiteY0-282" fmla="*/ 0 h 436265"/>
              <a:gd name="connsiteX1-283" fmla="*/ 2188567 w 2188567"/>
              <a:gd name="connsiteY1-284" fmla="*/ 39180 h 436265"/>
              <a:gd name="connsiteX2-285" fmla="*/ 2181139 w 2188567"/>
              <a:gd name="connsiteY2-286" fmla="*/ 381249 h 436265"/>
              <a:gd name="connsiteX3-287" fmla="*/ 0 w 2188567"/>
              <a:gd name="connsiteY3-288" fmla="*/ 367072 h 436265"/>
              <a:gd name="connsiteX4-289" fmla="*/ 25152 w 2188567"/>
              <a:gd name="connsiteY4-290" fmla="*/ 0 h 436265"/>
              <a:gd name="connsiteX0-291" fmla="*/ 16942 w 2180357"/>
              <a:gd name="connsiteY0-292" fmla="*/ 0 h 436265"/>
              <a:gd name="connsiteX1-293" fmla="*/ 2180357 w 2180357"/>
              <a:gd name="connsiteY1-294" fmla="*/ 39180 h 436265"/>
              <a:gd name="connsiteX2-295" fmla="*/ 2172929 w 2180357"/>
              <a:gd name="connsiteY2-296" fmla="*/ 381249 h 436265"/>
              <a:gd name="connsiteX3-297" fmla="*/ 0 w 2180357"/>
              <a:gd name="connsiteY3-298" fmla="*/ 338745 h 436265"/>
              <a:gd name="connsiteX4-299" fmla="*/ 16942 w 2180357"/>
              <a:gd name="connsiteY4-300" fmla="*/ 0 h 436265"/>
              <a:gd name="connsiteX0-301" fmla="*/ 16942 w 2180357"/>
              <a:gd name="connsiteY0-302" fmla="*/ 0 h 436265"/>
              <a:gd name="connsiteX1-303" fmla="*/ 2180357 w 2180357"/>
              <a:gd name="connsiteY1-304" fmla="*/ 39180 h 436265"/>
              <a:gd name="connsiteX2-305" fmla="*/ 2172929 w 2180357"/>
              <a:gd name="connsiteY2-306" fmla="*/ 381249 h 436265"/>
              <a:gd name="connsiteX3-307" fmla="*/ 0 w 2180357"/>
              <a:gd name="connsiteY3-308" fmla="*/ 338745 h 436265"/>
              <a:gd name="connsiteX4-309" fmla="*/ 16942 w 2180357"/>
              <a:gd name="connsiteY4-310" fmla="*/ 0 h 4362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80357" h="436265">
                <a:moveTo>
                  <a:pt x="16942" y="0"/>
                </a:moveTo>
                <a:cubicBezTo>
                  <a:pt x="639962" y="54762"/>
                  <a:pt x="1398909" y="66757"/>
                  <a:pt x="2180357" y="39180"/>
                </a:cubicBezTo>
                <a:cubicBezTo>
                  <a:pt x="2178939" y="158495"/>
                  <a:pt x="2174347" y="261934"/>
                  <a:pt x="2172929" y="381249"/>
                </a:cubicBezTo>
                <a:cubicBezTo>
                  <a:pt x="1395033" y="436265"/>
                  <a:pt x="414147" y="370198"/>
                  <a:pt x="0" y="338745"/>
                </a:cubicBezTo>
                <a:lnTo>
                  <a:pt x="16942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자유형 124"/>
          <p:cNvSpPr/>
          <p:nvPr/>
        </p:nvSpPr>
        <p:spPr bwMode="auto">
          <a:xfrm>
            <a:off x="9661271" y="2603055"/>
            <a:ext cx="156445" cy="332634"/>
          </a:xfrm>
          <a:custGeom>
            <a:avLst/>
            <a:gdLst>
              <a:gd name="connsiteX0" fmla="*/ 127000 w 203200"/>
              <a:gd name="connsiteY0" fmla="*/ 0 h 279400"/>
              <a:gd name="connsiteX1" fmla="*/ 0 w 203200"/>
              <a:gd name="connsiteY1" fmla="*/ 279400 h 279400"/>
              <a:gd name="connsiteX2" fmla="*/ 203200 w 203200"/>
              <a:gd name="connsiteY2" fmla="*/ 6350 h 279400"/>
              <a:gd name="connsiteX3" fmla="*/ 127000 w 203200"/>
              <a:gd name="connsiteY3" fmla="*/ 0 h 279400"/>
              <a:gd name="connsiteX0-1" fmla="*/ 53950 w 130150"/>
              <a:gd name="connsiteY0-2" fmla="*/ 0 h 226132"/>
              <a:gd name="connsiteX1-3" fmla="*/ 0 w 130150"/>
              <a:gd name="connsiteY1-4" fmla="*/ 226132 h 226132"/>
              <a:gd name="connsiteX2-5" fmla="*/ 130150 w 130150"/>
              <a:gd name="connsiteY2-6" fmla="*/ 6350 h 226132"/>
              <a:gd name="connsiteX3-7" fmla="*/ 53950 w 130150"/>
              <a:gd name="connsiteY3-8" fmla="*/ 0 h 226132"/>
              <a:gd name="connsiteX0-9" fmla="*/ 53950 w 130150"/>
              <a:gd name="connsiteY0-10" fmla="*/ 0 h 226132"/>
              <a:gd name="connsiteX1-11" fmla="*/ 0 w 130150"/>
              <a:gd name="connsiteY1-12" fmla="*/ 226132 h 226132"/>
              <a:gd name="connsiteX2-13" fmla="*/ 130150 w 130150"/>
              <a:gd name="connsiteY2-14" fmla="*/ 6350 h 226132"/>
              <a:gd name="connsiteX3-15" fmla="*/ 53950 w 130150"/>
              <a:gd name="connsiteY3-16" fmla="*/ 0 h 226132"/>
              <a:gd name="connsiteX0-17" fmla="*/ 53950 w 130150"/>
              <a:gd name="connsiteY0-18" fmla="*/ 0 h 226132"/>
              <a:gd name="connsiteX1-19" fmla="*/ 0 w 130150"/>
              <a:gd name="connsiteY1-20" fmla="*/ 226132 h 226132"/>
              <a:gd name="connsiteX2-21" fmla="*/ 130150 w 130150"/>
              <a:gd name="connsiteY2-22" fmla="*/ 6350 h 226132"/>
              <a:gd name="connsiteX3-23" fmla="*/ 53950 w 130150"/>
              <a:gd name="connsiteY3-24" fmla="*/ 0 h 226132"/>
              <a:gd name="connsiteX0-25" fmla="*/ 53950 w 130150"/>
              <a:gd name="connsiteY0-26" fmla="*/ 0 h 226132"/>
              <a:gd name="connsiteX1-27" fmla="*/ 0 w 130150"/>
              <a:gd name="connsiteY1-28" fmla="*/ 226132 h 226132"/>
              <a:gd name="connsiteX2-29" fmla="*/ 130150 w 130150"/>
              <a:gd name="connsiteY2-30" fmla="*/ 6350 h 226132"/>
              <a:gd name="connsiteX3-31" fmla="*/ 53950 w 130150"/>
              <a:gd name="connsiteY3-32" fmla="*/ 0 h 226132"/>
              <a:gd name="connsiteX0-33" fmla="*/ 53950 w 130150"/>
              <a:gd name="connsiteY0-34" fmla="*/ 0 h 226132"/>
              <a:gd name="connsiteX1-35" fmla="*/ 0 w 130150"/>
              <a:gd name="connsiteY1-36" fmla="*/ 226132 h 226132"/>
              <a:gd name="connsiteX2-37" fmla="*/ 130150 w 130150"/>
              <a:gd name="connsiteY2-38" fmla="*/ 6350 h 226132"/>
              <a:gd name="connsiteX3-39" fmla="*/ 53950 w 130150"/>
              <a:gd name="connsiteY3-40" fmla="*/ 0 h 226132"/>
              <a:gd name="connsiteX0-41" fmla="*/ 53950 w 130150"/>
              <a:gd name="connsiteY0-42" fmla="*/ 0 h 226132"/>
              <a:gd name="connsiteX1-43" fmla="*/ 0 w 130150"/>
              <a:gd name="connsiteY1-44" fmla="*/ 226132 h 226132"/>
              <a:gd name="connsiteX2-45" fmla="*/ 130150 w 130150"/>
              <a:gd name="connsiteY2-46" fmla="*/ 6350 h 226132"/>
              <a:gd name="connsiteX3-47" fmla="*/ 53950 w 130150"/>
              <a:gd name="connsiteY3-48" fmla="*/ 0 h 226132"/>
              <a:gd name="connsiteX0-49" fmla="*/ 53950 w 130150"/>
              <a:gd name="connsiteY0-50" fmla="*/ 0 h 226132"/>
              <a:gd name="connsiteX1-51" fmla="*/ 0 w 130150"/>
              <a:gd name="connsiteY1-52" fmla="*/ 226132 h 226132"/>
              <a:gd name="connsiteX2-53" fmla="*/ 130150 w 130150"/>
              <a:gd name="connsiteY2-54" fmla="*/ 6350 h 226132"/>
              <a:gd name="connsiteX3-55" fmla="*/ 53950 w 130150"/>
              <a:gd name="connsiteY3-56" fmla="*/ 0 h 226132"/>
              <a:gd name="connsiteX0-57" fmla="*/ 53950 w 108012"/>
              <a:gd name="connsiteY0-58" fmla="*/ 0 h 226132"/>
              <a:gd name="connsiteX1-59" fmla="*/ 0 w 108012"/>
              <a:gd name="connsiteY1-60" fmla="*/ 226132 h 226132"/>
              <a:gd name="connsiteX2-61" fmla="*/ 108012 w 108012"/>
              <a:gd name="connsiteY2-62" fmla="*/ 0 h 226132"/>
              <a:gd name="connsiteX3-63" fmla="*/ 53950 w 108012"/>
              <a:gd name="connsiteY3-64" fmla="*/ 0 h 226132"/>
              <a:gd name="connsiteX0-65" fmla="*/ 53950 w 108012"/>
              <a:gd name="connsiteY0-66" fmla="*/ 0 h 226132"/>
              <a:gd name="connsiteX1-67" fmla="*/ 0 w 108012"/>
              <a:gd name="connsiteY1-68" fmla="*/ 226132 h 226132"/>
              <a:gd name="connsiteX2-69" fmla="*/ 108012 w 108012"/>
              <a:gd name="connsiteY2-70" fmla="*/ 0 h 226132"/>
              <a:gd name="connsiteX3-71" fmla="*/ 53950 w 108012"/>
              <a:gd name="connsiteY3-72" fmla="*/ 0 h 226132"/>
              <a:gd name="connsiteX0-73" fmla="*/ 72008 w 108012"/>
              <a:gd name="connsiteY0-74" fmla="*/ 0 h 226132"/>
              <a:gd name="connsiteX1-75" fmla="*/ 0 w 108012"/>
              <a:gd name="connsiteY1-76" fmla="*/ 226132 h 226132"/>
              <a:gd name="connsiteX2-77" fmla="*/ 108012 w 108012"/>
              <a:gd name="connsiteY2-78" fmla="*/ 0 h 226132"/>
              <a:gd name="connsiteX3-79" fmla="*/ 72008 w 108012"/>
              <a:gd name="connsiteY3-80" fmla="*/ 0 h 226132"/>
              <a:gd name="connsiteX0-81" fmla="*/ 72008 w 108012"/>
              <a:gd name="connsiteY0-82" fmla="*/ 0 h 226132"/>
              <a:gd name="connsiteX1-83" fmla="*/ 0 w 108012"/>
              <a:gd name="connsiteY1-84" fmla="*/ 226132 h 226132"/>
              <a:gd name="connsiteX2-85" fmla="*/ 108012 w 108012"/>
              <a:gd name="connsiteY2-86" fmla="*/ 0 h 226132"/>
              <a:gd name="connsiteX3-87" fmla="*/ 72008 w 108012"/>
              <a:gd name="connsiteY3-88" fmla="*/ 0 h 226132"/>
              <a:gd name="connsiteX0-89" fmla="*/ 72008 w 108012"/>
              <a:gd name="connsiteY0-90" fmla="*/ 0 h 226132"/>
              <a:gd name="connsiteX1-91" fmla="*/ 0 w 108012"/>
              <a:gd name="connsiteY1-92" fmla="*/ 226132 h 226132"/>
              <a:gd name="connsiteX2-93" fmla="*/ 108012 w 108012"/>
              <a:gd name="connsiteY2-94" fmla="*/ 0 h 226132"/>
              <a:gd name="connsiteX3-95" fmla="*/ 72008 w 108012"/>
              <a:gd name="connsiteY3-96" fmla="*/ 0 h 226132"/>
              <a:gd name="connsiteX0-97" fmla="*/ 72008 w 108012"/>
              <a:gd name="connsiteY0-98" fmla="*/ 0 h 226132"/>
              <a:gd name="connsiteX1-99" fmla="*/ 0 w 108012"/>
              <a:gd name="connsiteY1-100" fmla="*/ 226132 h 226132"/>
              <a:gd name="connsiteX2-101" fmla="*/ 108012 w 108012"/>
              <a:gd name="connsiteY2-102" fmla="*/ 0 h 226132"/>
              <a:gd name="connsiteX3-103" fmla="*/ 72008 w 108012"/>
              <a:gd name="connsiteY3-104" fmla="*/ 0 h 226132"/>
              <a:gd name="connsiteX0-105" fmla="*/ 65881 w 108012"/>
              <a:gd name="connsiteY0-106" fmla="*/ 0 h 229667"/>
              <a:gd name="connsiteX1-107" fmla="*/ 0 w 108012"/>
              <a:gd name="connsiteY1-108" fmla="*/ 229667 h 229667"/>
              <a:gd name="connsiteX2-109" fmla="*/ 108012 w 108012"/>
              <a:gd name="connsiteY2-110" fmla="*/ 3535 h 229667"/>
              <a:gd name="connsiteX3-111" fmla="*/ 65881 w 108012"/>
              <a:gd name="connsiteY3-112" fmla="*/ 0 h 229667"/>
              <a:gd name="connsiteX0-113" fmla="*/ 65881 w 108012"/>
              <a:gd name="connsiteY0-114" fmla="*/ 0 h 229667"/>
              <a:gd name="connsiteX1-115" fmla="*/ 0 w 108012"/>
              <a:gd name="connsiteY1-116" fmla="*/ 229667 h 229667"/>
              <a:gd name="connsiteX2-117" fmla="*/ 108012 w 108012"/>
              <a:gd name="connsiteY2-118" fmla="*/ 3535 h 229667"/>
              <a:gd name="connsiteX3-119" fmla="*/ 65881 w 108012"/>
              <a:gd name="connsiteY3-120" fmla="*/ 0 h 229667"/>
              <a:gd name="connsiteX0-121" fmla="*/ 65881 w 108012"/>
              <a:gd name="connsiteY0-122" fmla="*/ 0 h 229667"/>
              <a:gd name="connsiteX1-123" fmla="*/ 0 w 108012"/>
              <a:gd name="connsiteY1-124" fmla="*/ 229667 h 229667"/>
              <a:gd name="connsiteX2-125" fmla="*/ 108012 w 108012"/>
              <a:gd name="connsiteY2-126" fmla="*/ 3535 h 229667"/>
              <a:gd name="connsiteX3-127" fmla="*/ 65881 w 108012"/>
              <a:gd name="connsiteY3-128" fmla="*/ 0 h 2296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012" h="229667">
                <a:moveTo>
                  <a:pt x="65881" y="0"/>
                </a:moveTo>
                <a:cubicBezTo>
                  <a:pt x="13989" y="170218"/>
                  <a:pt x="14807" y="145050"/>
                  <a:pt x="0" y="229667"/>
                </a:cubicBezTo>
                <a:cubicBezTo>
                  <a:pt x="60212" y="160858"/>
                  <a:pt x="80727" y="78247"/>
                  <a:pt x="108012" y="3535"/>
                </a:cubicBezTo>
                <a:lnTo>
                  <a:pt x="65881" y="0"/>
                </a:lnTo>
                <a:close/>
              </a:path>
            </a:pathLst>
          </a:cu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타원 113"/>
          <p:cNvSpPr/>
          <p:nvPr/>
        </p:nvSpPr>
        <p:spPr bwMode="auto">
          <a:xfrm>
            <a:off x="9632268" y="2271698"/>
            <a:ext cx="357188" cy="357188"/>
          </a:xfrm>
          <a:prstGeom prst="ellipse">
            <a:avLst/>
          </a:prstGeom>
          <a:solidFill>
            <a:srgbClr val="3D7351"/>
          </a:solidFill>
          <a:ln w="50800">
            <a:noFill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3</a:t>
            </a:r>
            <a:endParaRPr lang="ko-KR" altLang="en-US" dirty="0">
              <a:solidFill>
                <a:schemeClr val="bg1"/>
              </a:solidFill>
              <a:latin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5142035" y="3731329"/>
            <a:ext cx="2092614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8668588" y="3731329"/>
            <a:ext cx="2092614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1561858" y="3731329"/>
            <a:ext cx="2092614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5"/>
          <p:cNvSpPr txBox="1">
            <a:spLocks noChangeArrowheads="1"/>
          </p:cNvSpPr>
          <p:nvPr/>
        </p:nvSpPr>
        <p:spPr bwMode="auto">
          <a:xfrm>
            <a:off x="1887795" y="2828601"/>
            <a:ext cx="1547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行业现状分析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5"/>
          <p:cNvSpPr txBox="1">
            <a:spLocks noChangeArrowheads="1"/>
          </p:cNvSpPr>
          <p:nvPr/>
        </p:nvSpPr>
        <p:spPr bwMode="auto">
          <a:xfrm>
            <a:off x="5414348" y="2922611"/>
            <a:ext cx="1547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行业现状分析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文本框 5"/>
          <p:cNvSpPr txBox="1">
            <a:spLocks noChangeArrowheads="1"/>
          </p:cNvSpPr>
          <p:nvPr/>
        </p:nvSpPr>
        <p:spPr bwMode="auto">
          <a:xfrm>
            <a:off x="8940901" y="2874064"/>
            <a:ext cx="1547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行业现状分析</a:t>
            </a:r>
            <a:r>
              <a:rPr lang="en-US" altLang="zh-CN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Freeform 69"/>
          <p:cNvSpPr>
            <a:spLocks noEditPoints="1"/>
          </p:cNvSpPr>
          <p:nvPr/>
        </p:nvSpPr>
        <p:spPr bwMode="auto">
          <a:xfrm>
            <a:off x="5067547" y="1559824"/>
            <a:ext cx="1974617" cy="4665451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60952" tIns="30476" rIns="60952" bIns="30476" numCol="1" anchor="t" anchorCtr="0" compatLnSpc="1"/>
          <a:lstStyle>
            <a:defPPr>
              <a:defRPr lang="id-ID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39"/>
          <p:cNvSpPr/>
          <p:nvPr/>
        </p:nvSpPr>
        <p:spPr>
          <a:xfrm>
            <a:off x="7960519" y="2593871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15"/>
          <p:cNvSpPr>
            <a:spLocks noChangeArrowheads="1"/>
          </p:cNvSpPr>
          <p:nvPr/>
        </p:nvSpPr>
        <p:spPr bwMode="auto">
          <a:xfrm>
            <a:off x="8182777" y="2784687"/>
            <a:ext cx="210996" cy="262008"/>
          </a:xfrm>
          <a:custGeom>
            <a:avLst/>
            <a:gdLst>
              <a:gd name="T0" fmla="*/ 381 w 400"/>
              <a:gd name="T1" fmla="*/ 124 h 498"/>
              <a:gd name="T2" fmla="*/ 381 w 400"/>
              <a:gd name="T3" fmla="*/ 124 h 498"/>
              <a:gd name="T4" fmla="*/ 231 w 400"/>
              <a:gd name="T5" fmla="*/ 9 h 498"/>
              <a:gd name="T6" fmla="*/ 115 w 400"/>
              <a:gd name="T7" fmla="*/ 151 h 498"/>
              <a:gd name="T8" fmla="*/ 133 w 400"/>
              <a:gd name="T9" fmla="*/ 213 h 498"/>
              <a:gd name="T10" fmla="*/ 9 w 400"/>
              <a:gd name="T11" fmla="*/ 407 h 498"/>
              <a:gd name="T12" fmla="*/ 0 w 400"/>
              <a:gd name="T13" fmla="*/ 434 h 498"/>
              <a:gd name="T14" fmla="*/ 9 w 400"/>
              <a:gd name="T15" fmla="*/ 478 h 498"/>
              <a:gd name="T16" fmla="*/ 27 w 400"/>
              <a:gd name="T17" fmla="*/ 497 h 498"/>
              <a:gd name="T18" fmla="*/ 62 w 400"/>
              <a:gd name="T19" fmla="*/ 487 h 498"/>
              <a:gd name="T20" fmla="*/ 89 w 400"/>
              <a:gd name="T21" fmla="*/ 470 h 498"/>
              <a:gd name="T22" fmla="*/ 142 w 400"/>
              <a:gd name="T23" fmla="*/ 390 h 498"/>
              <a:gd name="T24" fmla="*/ 142 w 400"/>
              <a:gd name="T25" fmla="*/ 390 h 498"/>
              <a:gd name="T26" fmla="*/ 177 w 400"/>
              <a:gd name="T27" fmla="*/ 381 h 498"/>
              <a:gd name="T28" fmla="*/ 231 w 400"/>
              <a:gd name="T29" fmla="*/ 284 h 498"/>
              <a:gd name="T30" fmla="*/ 293 w 400"/>
              <a:gd name="T31" fmla="*/ 284 h 498"/>
              <a:gd name="T32" fmla="*/ 381 w 400"/>
              <a:gd name="T33" fmla="*/ 124 h 498"/>
              <a:gd name="T34" fmla="*/ 319 w 400"/>
              <a:gd name="T35" fmla="*/ 159 h 498"/>
              <a:gd name="T36" fmla="*/ 319 w 400"/>
              <a:gd name="T37" fmla="*/ 159 h 498"/>
              <a:gd name="T38" fmla="*/ 256 w 400"/>
              <a:gd name="T39" fmla="*/ 142 h 498"/>
              <a:gd name="T40" fmla="*/ 221 w 400"/>
              <a:gd name="T41" fmla="*/ 80 h 498"/>
              <a:gd name="T42" fmla="*/ 310 w 400"/>
              <a:gd name="T43" fmla="*/ 71 h 498"/>
              <a:gd name="T44" fmla="*/ 319 w 400"/>
              <a:gd name="T45" fmla="*/ 159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lnTo>
                  <a:pt x="142" y="390"/>
                </a:ln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8838288" y="2549341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45"/>
          <p:cNvSpPr/>
          <p:nvPr/>
        </p:nvSpPr>
        <p:spPr>
          <a:xfrm>
            <a:off x="7960519" y="4871195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3"/>
          <p:cNvSpPr>
            <a:spLocks noChangeArrowheads="1"/>
          </p:cNvSpPr>
          <p:nvPr/>
        </p:nvSpPr>
        <p:spPr bwMode="auto">
          <a:xfrm>
            <a:off x="8157271" y="5087517"/>
            <a:ext cx="262008" cy="210996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8838288" y="4835136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42"/>
          <p:cNvSpPr/>
          <p:nvPr/>
        </p:nvSpPr>
        <p:spPr>
          <a:xfrm>
            <a:off x="3493680" y="4871195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29"/>
          <p:cNvSpPr>
            <a:spLocks noChangeArrowheads="1"/>
          </p:cNvSpPr>
          <p:nvPr/>
        </p:nvSpPr>
        <p:spPr bwMode="auto">
          <a:xfrm>
            <a:off x="3704344" y="5071286"/>
            <a:ext cx="234184" cy="243457"/>
          </a:xfrm>
          <a:custGeom>
            <a:avLst/>
            <a:gdLst>
              <a:gd name="T0" fmla="*/ 248 w 444"/>
              <a:gd name="T1" fmla="*/ 337 h 462"/>
              <a:gd name="T2" fmla="*/ 248 w 444"/>
              <a:gd name="T3" fmla="*/ 337 h 462"/>
              <a:gd name="T4" fmla="*/ 320 w 444"/>
              <a:gd name="T5" fmla="*/ 257 h 462"/>
              <a:gd name="T6" fmla="*/ 443 w 444"/>
              <a:gd name="T7" fmla="*/ 71 h 462"/>
              <a:gd name="T8" fmla="*/ 426 w 444"/>
              <a:gd name="T9" fmla="*/ 53 h 462"/>
              <a:gd name="T10" fmla="*/ 346 w 444"/>
              <a:gd name="T11" fmla="*/ 53 h 462"/>
              <a:gd name="T12" fmla="*/ 222 w 444"/>
              <a:gd name="T13" fmla="*/ 0 h 462"/>
              <a:gd name="T14" fmla="*/ 98 w 444"/>
              <a:gd name="T15" fmla="*/ 53 h 462"/>
              <a:gd name="T16" fmla="*/ 18 w 444"/>
              <a:gd name="T17" fmla="*/ 53 h 462"/>
              <a:gd name="T18" fmla="*/ 0 w 444"/>
              <a:gd name="T19" fmla="*/ 71 h 462"/>
              <a:gd name="T20" fmla="*/ 124 w 444"/>
              <a:gd name="T21" fmla="*/ 257 h 462"/>
              <a:gd name="T22" fmla="*/ 195 w 444"/>
              <a:gd name="T23" fmla="*/ 337 h 462"/>
              <a:gd name="T24" fmla="*/ 195 w 444"/>
              <a:gd name="T25" fmla="*/ 372 h 462"/>
              <a:gd name="T26" fmla="*/ 107 w 444"/>
              <a:gd name="T27" fmla="*/ 416 h 462"/>
              <a:gd name="T28" fmla="*/ 222 w 444"/>
              <a:gd name="T29" fmla="*/ 461 h 462"/>
              <a:gd name="T30" fmla="*/ 328 w 444"/>
              <a:gd name="T31" fmla="*/ 416 h 462"/>
              <a:gd name="T32" fmla="*/ 248 w 444"/>
              <a:gd name="T33" fmla="*/ 372 h 462"/>
              <a:gd name="T34" fmla="*/ 248 w 444"/>
              <a:gd name="T35" fmla="*/ 337 h 462"/>
              <a:gd name="T36" fmla="*/ 320 w 444"/>
              <a:gd name="T37" fmla="*/ 212 h 462"/>
              <a:gd name="T38" fmla="*/ 320 w 444"/>
              <a:gd name="T39" fmla="*/ 212 h 462"/>
              <a:gd name="T40" fmla="*/ 346 w 444"/>
              <a:gd name="T41" fmla="*/ 89 h 462"/>
              <a:gd name="T42" fmla="*/ 408 w 444"/>
              <a:gd name="T43" fmla="*/ 89 h 462"/>
              <a:gd name="T44" fmla="*/ 320 w 444"/>
              <a:gd name="T45" fmla="*/ 212 h 462"/>
              <a:gd name="T46" fmla="*/ 222 w 444"/>
              <a:gd name="T47" fmla="*/ 36 h 462"/>
              <a:gd name="T48" fmla="*/ 222 w 444"/>
              <a:gd name="T49" fmla="*/ 36 h 462"/>
              <a:gd name="T50" fmla="*/ 320 w 444"/>
              <a:gd name="T51" fmla="*/ 71 h 462"/>
              <a:gd name="T52" fmla="*/ 222 w 444"/>
              <a:gd name="T53" fmla="*/ 115 h 462"/>
              <a:gd name="T54" fmla="*/ 124 w 444"/>
              <a:gd name="T55" fmla="*/ 71 h 462"/>
              <a:gd name="T56" fmla="*/ 222 w 444"/>
              <a:gd name="T57" fmla="*/ 36 h 462"/>
              <a:gd name="T58" fmla="*/ 36 w 444"/>
              <a:gd name="T59" fmla="*/ 89 h 462"/>
              <a:gd name="T60" fmla="*/ 36 w 444"/>
              <a:gd name="T61" fmla="*/ 89 h 462"/>
              <a:gd name="T62" fmla="*/ 98 w 444"/>
              <a:gd name="T63" fmla="*/ 89 h 462"/>
              <a:gd name="T64" fmla="*/ 124 w 444"/>
              <a:gd name="T65" fmla="*/ 212 h 462"/>
              <a:gd name="T66" fmla="*/ 36 w 444"/>
              <a:gd name="T67" fmla="*/ 89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902970" y="4835136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36"/>
          <p:cNvSpPr/>
          <p:nvPr/>
        </p:nvSpPr>
        <p:spPr>
          <a:xfrm>
            <a:off x="3493680" y="2593871"/>
            <a:ext cx="655511" cy="643639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97"/>
          <p:cNvSpPr>
            <a:spLocks noChangeArrowheads="1"/>
          </p:cNvSpPr>
          <p:nvPr/>
        </p:nvSpPr>
        <p:spPr bwMode="auto">
          <a:xfrm>
            <a:off x="3713316" y="2803235"/>
            <a:ext cx="262009" cy="22491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902970" y="2502006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36581" y="2586490"/>
            <a:ext cx="5918837" cy="1685020"/>
            <a:chOff x="3136581" y="2620011"/>
            <a:chExt cx="5918837" cy="1685020"/>
          </a:xfrm>
        </p:grpSpPr>
        <p:grpSp>
          <p:nvGrpSpPr>
            <p:cNvPr id="5" name="组合 4"/>
            <p:cNvGrpSpPr/>
            <p:nvPr/>
          </p:nvGrpSpPr>
          <p:grpSpPr>
            <a:xfrm>
              <a:off x="4977744" y="2620011"/>
              <a:ext cx="2236510" cy="1199901"/>
              <a:chOff x="4991377" y="2848925"/>
              <a:chExt cx="2236510" cy="1199901"/>
            </a:xfrm>
          </p:grpSpPr>
          <p:sp>
            <p:nvSpPr>
              <p:cNvPr id="18" name="文本框 13"/>
              <p:cNvSpPr txBox="1">
                <a:spLocks noChangeArrowheads="1"/>
              </p:cNvSpPr>
              <p:nvPr/>
            </p:nvSpPr>
            <p:spPr bwMode="auto">
              <a:xfrm>
                <a:off x="4991377" y="3648716"/>
                <a:ext cx="22365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点击添加标题内容</a:t>
                </a:r>
                <a:endParaRPr lang="zh-CN" altLang="en-US" sz="2000" dirty="0">
                  <a:solidFill>
                    <a:srgbClr val="59595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5766091" y="2848925"/>
                <a:ext cx="687082" cy="687082"/>
                <a:chOff x="5797609" y="2848925"/>
                <a:chExt cx="687082" cy="687082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5797609" y="2848925"/>
                  <a:ext cx="687082" cy="687082"/>
                </a:xfrm>
                <a:prstGeom prst="ellipse">
                  <a:avLst/>
                </a:prstGeom>
                <a:noFill/>
                <a:ln>
                  <a:solidFill>
                    <a:srgbClr val="3D73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5838007" y="2961634"/>
                  <a:ext cx="6062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708265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03</a:t>
                  </a:r>
                  <a:endParaRPr lang="zh-CN" altLang="en-US" sz="2400" dirty="0">
                    <a:solidFill>
                      <a:srgbClr val="708265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sp>
          <p:nvSpPr>
            <p:cNvPr id="22" name="文本占位符 2"/>
            <p:cNvSpPr txBox="1"/>
            <p:nvPr/>
          </p:nvSpPr>
          <p:spPr>
            <a:xfrm>
              <a:off x="3136581" y="3932621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Rectangle 1"/>
          <p:cNvSpPr/>
          <p:nvPr/>
        </p:nvSpPr>
        <p:spPr bwMode="auto">
          <a:xfrm>
            <a:off x="5265140" y="3853880"/>
            <a:ext cx="1335004" cy="59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" name="Rectangle 13"/>
          <p:cNvSpPr/>
          <p:nvPr/>
        </p:nvSpPr>
        <p:spPr bwMode="auto">
          <a:xfrm>
            <a:off x="7254242" y="3250717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02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6" name="Rectangle 14"/>
          <p:cNvSpPr/>
          <p:nvPr/>
        </p:nvSpPr>
        <p:spPr bwMode="auto">
          <a:xfrm>
            <a:off x="7165778" y="4688928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03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7" name="Rectangle 15"/>
          <p:cNvSpPr/>
          <p:nvPr/>
        </p:nvSpPr>
        <p:spPr bwMode="auto">
          <a:xfrm>
            <a:off x="5850878" y="5537051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04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8" name="Rectangle 16"/>
          <p:cNvSpPr/>
          <p:nvPr/>
        </p:nvSpPr>
        <p:spPr bwMode="auto">
          <a:xfrm>
            <a:off x="4557427" y="4776052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05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9" name="Rectangle 17"/>
          <p:cNvSpPr/>
          <p:nvPr/>
        </p:nvSpPr>
        <p:spPr bwMode="auto">
          <a:xfrm>
            <a:off x="4557426" y="3135445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06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10" name="Rectangle 18"/>
          <p:cNvSpPr/>
          <p:nvPr/>
        </p:nvSpPr>
        <p:spPr bwMode="auto">
          <a:xfrm>
            <a:off x="5905834" y="2458560"/>
            <a:ext cx="772051" cy="53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0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01</a:t>
            </a:r>
            <a:endParaRPr lang="en-US" altLang="en-US" sz="20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grpSp>
        <p:nvGrpSpPr>
          <p:cNvPr id="11" name="Group 25"/>
          <p:cNvGrpSpPr/>
          <p:nvPr/>
        </p:nvGrpSpPr>
        <p:grpSpPr bwMode="auto">
          <a:xfrm>
            <a:off x="7228254" y="4207962"/>
            <a:ext cx="424599" cy="256900"/>
            <a:chOff x="0" y="0"/>
            <a:chExt cx="119" cy="72"/>
          </a:xfrm>
        </p:grpSpPr>
        <p:grpSp>
          <p:nvGrpSpPr>
            <p:cNvPr id="12" name="Group 21"/>
            <p:cNvGrpSpPr/>
            <p:nvPr/>
          </p:nvGrpSpPr>
          <p:grpSpPr bwMode="auto">
            <a:xfrm>
              <a:off x="0" y="0"/>
              <a:ext cx="119" cy="72"/>
              <a:chOff x="0" y="0"/>
              <a:chExt cx="119" cy="72"/>
            </a:xfrm>
          </p:grpSpPr>
          <p:sp>
            <p:nvSpPr>
              <p:cNvPr id="16" name="AutoShape 19"/>
              <p:cNvSpPr/>
              <p:nvPr/>
            </p:nvSpPr>
            <p:spPr bwMode="auto">
              <a:xfrm>
                <a:off x="0" y="8"/>
                <a:ext cx="119" cy="6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7">
                    <a:moveTo>
                      <a:pt x="10895" y="14687"/>
                    </a:moveTo>
                    <a:cubicBezTo>
                      <a:pt x="10857" y="14741"/>
                      <a:pt x="10805" y="14741"/>
                      <a:pt x="10767" y="14687"/>
                    </a:cubicBezTo>
                    <a:lnTo>
                      <a:pt x="170" y="113"/>
                    </a:lnTo>
                    <a:cubicBezTo>
                      <a:pt x="138" y="70"/>
                      <a:pt x="96" y="62"/>
                      <a:pt x="59" y="94"/>
                    </a:cubicBezTo>
                    <a:cubicBezTo>
                      <a:pt x="23" y="129"/>
                      <a:pt x="0" y="196"/>
                      <a:pt x="0" y="269"/>
                    </a:cubicBezTo>
                    <a:lnTo>
                      <a:pt x="0" y="20873"/>
                    </a:lnTo>
                    <a:cubicBezTo>
                      <a:pt x="0" y="21305"/>
                      <a:pt x="187" y="21587"/>
                      <a:pt x="420" y="21587"/>
                    </a:cubicBezTo>
                    <a:lnTo>
                      <a:pt x="21181" y="21587"/>
                    </a:lnTo>
                    <a:cubicBezTo>
                      <a:pt x="21413" y="21587"/>
                      <a:pt x="21600" y="21305"/>
                      <a:pt x="21600" y="20873"/>
                    </a:cubicBezTo>
                    <a:lnTo>
                      <a:pt x="21600" y="199"/>
                    </a:lnTo>
                    <a:cubicBezTo>
                      <a:pt x="21600" y="124"/>
                      <a:pt x="21577" y="54"/>
                      <a:pt x="21541" y="22"/>
                    </a:cubicBezTo>
                    <a:cubicBezTo>
                      <a:pt x="21504" y="-13"/>
                      <a:pt x="21461" y="-5"/>
                      <a:pt x="21429" y="41"/>
                    </a:cubicBezTo>
                    <a:lnTo>
                      <a:pt x="10895" y="14687"/>
                    </a:lnTo>
                    <a:close/>
                    <a:moveTo>
                      <a:pt x="10895" y="14687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17" name="AutoShape 20"/>
              <p:cNvSpPr/>
              <p:nvPr/>
            </p:nvSpPr>
            <p:spPr bwMode="auto">
              <a:xfrm>
                <a:off x="0" y="0"/>
                <a:ext cx="119" cy="4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4">
                    <a:moveTo>
                      <a:pt x="21600" y="1533"/>
                    </a:moveTo>
                    <a:lnTo>
                      <a:pt x="21600" y="1096"/>
                    </a:lnTo>
                    <a:cubicBezTo>
                      <a:pt x="21600" y="437"/>
                      <a:pt x="21413" y="0"/>
                      <a:pt x="21181" y="0"/>
                    </a:cubicBezTo>
                    <a:lnTo>
                      <a:pt x="418" y="0"/>
                    </a:lnTo>
                    <a:cubicBezTo>
                      <a:pt x="186" y="0"/>
                      <a:pt x="0" y="437"/>
                      <a:pt x="0" y="1096"/>
                    </a:cubicBezTo>
                    <a:lnTo>
                      <a:pt x="0" y="1648"/>
                    </a:lnTo>
                    <a:lnTo>
                      <a:pt x="10772" y="21534"/>
                    </a:lnTo>
                    <a:cubicBezTo>
                      <a:pt x="10809" y="21600"/>
                      <a:pt x="10854" y="21600"/>
                      <a:pt x="10890" y="21534"/>
                    </a:cubicBezTo>
                    <a:lnTo>
                      <a:pt x="21600" y="1533"/>
                    </a:lnTo>
                    <a:close/>
                    <a:moveTo>
                      <a:pt x="21600" y="153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grpSp>
          <p:nvGrpSpPr>
            <p:cNvPr id="13" name="Group 24"/>
            <p:cNvGrpSpPr/>
            <p:nvPr/>
          </p:nvGrpSpPr>
          <p:grpSpPr bwMode="auto">
            <a:xfrm>
              <a:off x="0" y="0"/>
              <a:ext cx="119" cy="72"/>
              <a:chOff x="0" y="0"/>
              <a:chExt cx="119" cy="72"/>
            </a:xfrm>
          </p:grpSpPr>
          <p:sp>
            <p:nvSpPr>
              <p:cNvPr id="14" name="AutoShape 22"/>
              <p:cNvSpPr/>
              <p:nvPr/>
            </p:nvSpPr>
            <p:spPr bwMode="auto">
              <a:xfrm>
                <a:off x="0" y="8"/>
                <a:ext cx="119" cy="64"/>
              </a:xfrm>
              <a:custGeom>
                <a:avLst/>
                <a:gdLst/>
                <a:ahLst/>
                <a:cxnLst/>
                <a:rect l="0" t="0" r="r" b="b"/>
                <a:pathLst>
                  <a:path w="21579" h="21586">
                    <a:moveTo>
                      <a:pt x="11001" y="14580"/>
                    </a:moveTo>
                    <a:cubicBezTo>
                      <a:pt x="10963" y="14630"/>
                      <a:pt x="10911" y="14633"/>
                      <a:pt x="10874" y="14580"/>
                    </a:cubicBezTo>
                    <a:lnTo>
                      <a:pt x="297" y="114"/>
                    </a:lnTo>
                    <a:cubicBezTo>
                      <a:pt x="265" y="71"/>
                      <a:pt x="159" y="63"/>
                      <a:pt x="122" y="95"/>
                    </a:cubicBezTo>
                    <a:cubicBezTo>
                      <a:pt x="87" y="127"/>
                      <a:pt x="0" y="197"/>
                      <a:pt x="0" y="271"/>
                    </a:cubicBezTo>
                    <a:lnTo>
                      <a:pt x="0" y="20720"/>
                    </a:lnTo>
                    <a:cubicBezTo>
                      <a:pt x="0" y="21149"/>
                      <a:pt x="312" y="21586"/>
                      <a:pt x="544" y="21586"/>
                    </a:cubicBezTo>
                    <a:lnTo>
                      <a:pt x="21269" y="21586"/>
                    </a:lnTo>
                    <a:cubicBezTo>
                      <a:pt x="21499" y="21586"/>
                      <a:pt x="21561" y="21149"/>
                      <a:pt x="21561" y="20720"/>
                    </a:cubicBezTo>
                    <a:lnTo>
                      <a:pt x="21561" y="194"/>
                    </a:lnTo>
                    <a:cubicBezTo>
                      <a:pt x="21561" y="122"/>
                      <a:pt x="21600" y="53"/>
                      <a:pt x="21564" y="21"/>
                    </a:cubicBezTo>
                    <a:cubicBezTo>
                      <a:pt x="21528" y="-14"/>
                      <a:pt x="21516" y="-3"/>
                      <a:pt x="21484" y="42"/>
                    </a:cubicBezTo>
                    <a:lnTo>
                      <a:pt x="11001" y="14580"/>
                    </a:lnTo>
                    <a:close/>
                    <a:moveTo>
                      <a:pt x="11001" y="1458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15" name="AutoShape 23"/>
              <p:cNvSpPr/>
              <p:nvPr/>
            </p:nvSpPr>
            <p:spPr bwMode="auto">
              <a:xfrm>
                <a:off x="0" y="0"/>
                <a:ext cx="119" cy="4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2">
                    <a:moveTo>
                      <a:pt x="21600" y="1315"/>
                    </a:moveTo>
                    <a:lnTo>
                      <a:pt x="21600" y="874"/>
                    </a:lnTo>
                    <a:cubicBezTo>
                      <a:pt x="21600" y="204"/>
                      <a:pt x="21535" y="0"/>
                      <a:pt x="21304" y="0"/>
                    </a:cubicBezTo>
                    <a:lnTo>
                      <a:pt x="542" y="0"/>
                    </a:lnTo>
                    <a:cubicBezTo>
                      <a:pt x="312" y="0"/>
                      <a:pt x="0" y="200"/>
                      <a:pt x="0" y="874"/>
                    </a:cubicBezTo>
                    <a:lnTo>
                      <a:pt x="0" y="1431"/>
                    </a:lnTo>
                    <a:lnTo>
                      <a:pt x="10836" y="21533"/>
                    </a:lnTo>
                    <a:cubicBezTo>
                      <a:pt x="10870" y="21600"/>
                      <a:pt x="10885" y="21596"/>
                      <a:pt x="10920" y="21533"/>
                    </a:cubicBezTo>
                    <a:lnTo>
                      <a:pt x="21600" y="1315"/>
                    </a:lnTo>
                    <a:close/>
                    <a:moveTo>
                      <a:pt x="21600" y="131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</p:grpSp>
      <p:grpSp>
        <p:nvGrpSpPr>
          <p:cNvPr id="18" name="Group 28"/>
          <p:cNvGrpSpPr/>
          <p:nvPr/>
        </p:nvGrpSpPr>
        <p:grpSpPr bwMode="auto">
          <a:xfrm>
            <a:off x="4295940" y="3723731"/>
            <a:ext cx="378214" cy="356805"/>
            <a:chOff x="0" y="0"/>
            <a:chExt cx="106" cy="100"/>
          </a:xfrm>
        </p:grpSpPr>
        <p:sp>
          <p:nvSpPr>
            <p:cNvPr id="19" name="AutoShape 26"/>
            <p:cNvSpPr/>
            <p:nvPr/>
          </p:nvSpPr>
          <p:spPr bwMode="auto">
            <a:xfrm>
              <a:off x="0" y="0"/>
              <a:ext cx="105" cy="100"/>
            </a:xfrm>
            <a:custGeom>
              <a:avLst/>
              <a:gdLst/>
              <a:ahLst/>
              <a:cxnLst/>
              <a:rect l="0" t="0" r="r" b="b"/>
              <a:pathLst>
                <a:path w="21228" h="21270">
                  <a:moveTo>
                    <a:pt x="10109" y="442"/>
                  </a:moveTo>
                  <a:cubicBezTo>
                    <a:pt x="10387" y="-148"/>
                    <a:pt x="10840" y="-148"/>
                    <a:pt x="11117" y="442"/>
                  </a:cubicBezTo>
                  <a:lnTo>
                    <a:pt x="13560" y="5647"/>
                  </a:lnTo>
                  <a:cubicBezTo>
                    <a:pt x="13838" y="6237"/>
                    <a:pt x="14570" y="6797"/>
                    <a:pt x="15189" y="6891"/>
                  </a:cubicBezTo>
                  <a:lnTo>
                    <a:pt x="20654" y="7726"/>
                  </a:lnTo>
                  <a:cubicBezTo>
                    <a:pt x="21274" y="7821"/>
                    <a:pt x="21414" y="8273"/>
                    <a:pt x="20966" y="8733"/>
                  </a:cubicBezTo>
                  <a:lnTo>
                    <a:pt x="17010" y="12783"/>
                  </a:lnTo>
                  <a:cubicBezTo>
                    <a:pt x="16562" y="13243"/>
                    <a:pt x="16281" y="14148"/>
                    <a:pt x="16387" y="14796"/>
                  </a:cubicBezTo>
                  <a:lnTo>
                    <a:pt x="17323" y="20523"/>
                  </a:lnTo>
                  <a:cubicBezTo>
                    <a:pt x="17429" y="21171"/>
                    <a:pt x="17061" y="21452"/>
                    <a:pt x="16508" y="21145"/>
                  </a:cubicBezTo>
                  <a:lnTo>
                    <a:pt x="11622" y="18443"/>
                  </a:lnTo>
                  <a:cubicBezTo>
                    <a:pt x="11069" y="18136"/>
                    <a:pt x="10162" y="18136"/>
                    <a:pt x="9608" y="18443"/>
                  </a:cubicBezTo>
                  <a:lnTo>
                    <a:pt x="4718" y="21145"/>
                  </a:lnTo>
                  <a:cubicBezTo>
                    <a:pt x="4165" y="21452"/>
                    <a:pt x="3797" y="21171"/>
                    <a:pt x="3904" y="20523"/>
                  </a:cubicBezTo>
                  <a:lnTo>
                    <a:pt x="4837" y="14796"/>
                  </a:lnTo>
                  <a:cubicBezTo>
                    <a:pt x="4944" y="14148"/>
                    <a:pt x="4663" y="13241"/>
                    <a:pt x="4215" y="12781"/>
                  </a:cubicBezTo>
                  <a:lnTo>
                    <a:pt x="262" y="8731"/>
                  </a:lnTo>
                  <a:cubicBezTo>
                    <a:pt x="-186" y="8272"/>
                    <a:pt x="-46" y="7819"/>
                    <a:pt x="574" y="7724"/>
                  </a:cubicBezTo>
                  <a:lnTo>
                    <a:pt x="6036" y="6890"/>
                  </a:lnTo>
                  <a:cubicBezTo>
                    <a:pt x="6655" y="6795"/>
                    <a:pt x="7389" y="6235"/>
                    <a:pt x="7664" y="5645"/>
                  </a:cubicBezTo>
                  <a:lnTo>
                    <a:pt x="10109" y="442"/>
                  </a:lnTo>
                  <a:close/>
                  <a:moveTo>
                    <a:pt x="10109" y="44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0" name="AutoShape 27"/>
            <p:cNvSpPr/>
            <p:nvPr/>
          </p:nvSpPr>
          <p:spPr bwMode="auto">
            <a:xfrm>
              <a:off x="0" y="0"/>
              <a:ext cx="106" cy="100"/>
            </a:xfrm>
            <a:custGeom>
              <a:avLst/>
              <a:gdLst/>
              <a:ahLst/>
              <a:cxnLst/>
              <a:rect l="0" t="0" r="r" b="b"/>
              <a:pathLst>
                <a:path w="21276" h="21314">
                  <a:moveTo>
                    <a:pt x="10202" y="383"/>
                  </a:moveTo>
                  <a:cubicBezTo>
                    <a:pt x="10446" y="-127"/>
                    <a:pt x="10838" y="-127"/>
                    <a:pt x="11077" y="383"/>
                  </a:cubicBezTo>
                  <a:lnTo>
                    <a:pt x="13640" y="5839"/>
                  </a:lnTo>
                  <a:cubicBezTo>
                    <a:pt x="13880" y="6351"/>
                    <a:pt x="14515" y="6837"/>
                    <a:pt x="15054" y="6923"/>
                  </a:cubicBezTo>
                  <a:lnTo>
                    <a:pt x="20777" y="7800"/>
                  </a:lnTo>
                  <a:cubicBezTo>
                    <a:pt x="21316" y="7881"/>
                    <a:pt x="21438" y="8276"/>
                    <a:pt x="21048" y="8674"/>
                  </a:cubicBezTo>
                  <a:lnTo>
                    <a:pt x="16905" y="12923"/>
                  </a:lnTo>
                  <a:cubicBezTo>
                    <a:pt x="16517" y="13322"/>
                    <a:pt x="16271" y="14109"/>
                    <a:pt x="16364" y="14669"/>
                  </a:cubicBezTo>
                  <a:lnTo>
                    <a:pt x="17342" y="20664"/>
                  </a:lnTo>
                  <a:cubicBezTo>
                    <a:pt x="17435" y="21232"/>
                    <a:pt x="17115" y="21473"/>
                    <a:pt x="16632" y="21205"/>
                  </a:cubicBezTo>
                  <a:lnTo>
                    <a:pt x="11512" y="18373"/>
                  </a:lnTo>
                  <a:cubicBezTo>
                    <a:pt x="11034" y="18112"/>
                    <a:pt x="10246" y="18112"/>
                    <a:pt x="9764" y="18373"/>
                  </a:cubicBezTo>
                  <a:lnTo>
                    <a:pt x="4644" y="21205"/>
                  </a:lnTo>
                  <a:cubicBezTo>
                    <a:pt x="4162" y="21473"/>
                    <a:pt x="3846" y="21232"/>
                    <a:pt x="3934" y="20664"/>
                  </a:cubicBezTo>
                  <a:lnTo>
                    <a:pt x="4912" y="14669"/>
                  </a:lnTo>
                  <a:cubicBezTo>
                    <a:pt x="5005" y="14109"/>
                    <a:pt x="4759" y="13322"/>
                    <a:pt x="4371" y="12923"/>
                  </a:cubicBezTo>
                  <a:lnTo>
                    <a:pt x="228" y="8674"/>
                  </a:lnTo>
                  <a:cubicBezTo>
                    <a:pt x="-162" y="8276"/>
                    <a:pt x="-38" y="7881"/>
                    <a:pt x="499" y="7800"/>
                  </a:cubicBezTo>
                  <a:lnTo>
                    <a:pt x="6223" y="6923"/>
                  </a:lnTo>
                  <a:cubicBezTo>
                    <a:pt x="6761" y="6837"/>
                    <a:pt x="7396" y="6351"/>
                    <a:pt x="7639" y="5839"/>
                  </a:cubicBezTo>
                  <a:lnTo>
                    <a:pt x="10202" y="383"/>
                  </a:lnTo>
                  <a:close/>
                  <a:moveTo>
                    <a:pt x="10202" y="383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grpSp>
        <p:nvGrpSpPr>
          <p:cNvPr id="21" name="Group 32"/>
          <p:cNvGrpSpPr/>
          <p:nvPr/>
        </p:nvGrpSpPr>
        <p:grpSpPr bwMode="auto">
          <a:xfrm>
            <a:off x="6729676" y="2759112"/>
            <a:ext cx="467415" cy="353236"/>
            <a:chOff x="0" y="0"/>
            <a:chExt cx="131" cy="99"/>
          </a:xfrm>
        </p:grpSpPr>
        <p:sp>
          <p:nvSpPr>
            <p:cNvPr id="22" name="AutoShape 30"/>
            <p:cNvSpPr/>
            <p:nvPr/>
          </p:nvSpPr>
          <p:spPr bwMode="auto">
            <a:xfrm>
              <a:off x="0" y="0"/>
              <a:ext cx="131" cy="9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400" y="3483"/>
                  </a:moveTo>
                  <a:lnTo>
                    <a:pt x="15052" y="3483"/>
                  </a:lnTo>
                  <a:lnTo>
                    <a:pt x="14388" y="1347"/>
                  </a:lnTo>
                  <a:cubicBezTo>
                    <a:pt x="14165" y="661"/>
                    <a:pt x="13520" y="0"/>
                    <a:pt x="12956" y="0"/>
                  </a:cubicBezTo>
                  <a:lnTo>
                    <a:pt x="8846" y="0"/>
                  </a:lnTo>
                  <a:cubicBezTo>
                    <a:pt x="8281" y="0"/>
                    <a:pt x="7635" y="661"/>
                    <a:pt x="7414" y="1347"/>
                  </a:cubicBezTo>
                  <a:lnTo>
                    <a:pt x="6750" y="3483"/>
                  </a:lnTo>
                  <a:lnTo>
                    <a:pt x="1389" y="3483"/>
                  </a:lnTo>
                  <a:cubicBezTo>
                    <a:pt x="821" y="3483"/>
                    <a:pt x="0" y="3976"/>
                    <a:pt x="0" y="4728"/>
                  </a:cubicBezTo>
                  <a:lnTo>
                    <a:pt x="0" y="20125"/>
                  </a:lnTo>
                  <a:cubicBezTo>
                    <a:pt x="0" y="20876"/>
                    <a:pt x="821" y="21600"/>
                    <a:pt x="1389" y="21600"/>
                  </a:cubicBezTo>
                  <a:lnTo>
                    <a:pt x="20400" y="21600"/>
                  </a:lnTo>
                  <a:cubicBezTo>
                    <a:pt x="20966" y="21600"/>
                    <a:pt x="21600" y="20875"/>
                    <a:pt x="21600" y="20125"/>
                  </a:cubicBezTo>
                  <a:lnTo>
                    <a:pt x="21600" y="4728"/>
                  </a:lnTo>
                  <a:cubicBezTo>
                    <a:pt x="21600" y="3976"/>
                    <a:pt x="20966" y="3483"/>
                    <a:pt x="20400" y="3483"/>
                  </a:cubicBezTo>
                  <a:close/>
                  <a:moveTo>
                    <a:pt x="10938" y="18856"/>
                  </a:moveTo>
                  <a:cubicBezTo>
                    <a:pt x="8101" y="18856"/>
                    <a:pt x="5799" y="15812"/>
                    <a:pt x="5799" y="12056"/>
                  </a:cubicBezTo>
                  <a:cubicBezTo>
                    <a:pt x="5799" y="8300"/>
                    <a:pt x="8101" y="5257"/>
                    <a:pt x="10938" y="5257"/>
                  </a:cubicBezTo>
                  <a:cubicBezTo>
                    <a:pt x="13777" y="5257"/>
                    <a:pt x="16076" y="8300"/>
                    <a:pt x="16076" y="12056"/>
                  </a:cubicBezTo>
                  <a:cubicBezTo>
                    <a:pt x="16076" y="15812"/>
                    <a:pt x="13777" y="18856"/>
                    <a:pt x="10938" y="18856"/>
                  </a:cubicBezTo>
                  <a:close/>
                  <a:moveTo>
                    <a:pt x="10938" y="1885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3" name="AutoShape 31"/>
            <p:cNvSpPr/>
            <p:nvPr/>
          </p:nvSpPr>
          <p:spPr bwMode="auto">
            <a:xfrm>
              <a:off x="47" y="32"/>
              <a:ext cx="41" cy="40"/>
            </a:xfrm>
            <a:custGeom>
              <a:avLst/>
              <a:gdLst/>
              <a:ahLst/>
              <a:cxnLst/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grpSp>
        <p:nvGrpSpPr>
          <p:cNvPr id="24" name="Group 35"/>
          <p:cNvGrpSpPr/>
          <p:nvPr/>
        </p:nvGrpSpPr>
        <p:grpSpPr bwMode="auto">
          <a:xfrm>
            <a:off x="4924870" y="5180246"/>
            <a:ext cx="324694" cy="356805"/>
            <a:chOff x="0" y="0"/>
            <a:chExt cx="91" cy="100"/>
          </a:xfrm>
        </p:grpSpPr>
        <p:sp>
          <p:nvSpPr>
            <p:cNvPr id="25" name="AutoShape 33"/>
            <p:cNvSpPr/>
            <p:nvPr/>
          </p:nvSpPr>
          <p:spPr bwMode="auto">
            <a:xfrm>
              <a:off x="22" y="0"/>
              <a:ext cx="51" cy="51"/>
            </a:xfrm>
            <a:custGeom>
              <a:avLst/>
              <a:gdLst/>
              <a:ahLst/>
              <a:cxnLst/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26" name="AutoShape 34"/>
            <p:cNvSpPr/>
            <p:nvPr/>
          </p:nvSpPr>
          <p:spPr bwMode="auto">
            <a:xfrm>
              <a:off x="0" y="47"/>
              <a:ext cx="91" cy="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563" y="0"/>
                  </a:moveTo>
                  <a:lnTo>
                    <a:pt x="16449" y="0"/>
                  </a:lnTo>
                  <a:cubicBezTo>
                    <a:pt x="15091" y="2775"/>
                    <a:pt x="13064" y="4538"/>
                    <a:pt x="10799" y="4538"/>
                  </a:cubicBezTo>
                  <a:cubicBezTo>
                    <a:pt x="8535" y="4538"/>
                    <a:pt x="6507" y="2775"/>
                    <a:pt x="5149" y="0"/>
                  </a:cubicBezTo>
                  <a:lnTo>
                    <a:pt x="5035" y="0"/>
                  </a:lnTo>
                  <a:cubicBezTo>
                    <a:pt x="2266" y="0"/>
                    <a:pt x="0" y="3924"/>
                    <a:pt x="0" y="8718"/>
                  </a:cubicBezTo>
                  <a:lnTo>
                    <a:pt x="0" y="21600"/>
                  </a:lnTo>
                  <a:lnTo>
                    <a:pt x="3721" y="21600"/>
                  </a:lnTo>
                  <a:lnTo>
                    <a:pt x="3721" y="14425"/>
                  </a:lnTo>
                  <a:cubicBezTo>
                    <a:pt x="3721" y="13903"/>
                    <a:pt x="3968" y="13476"/>
                    <a:pt x="4267" y="13476"/>
                  </a:cubicBezTo>
                  <a:cubicBezTo>
                    <a:pt x="4569" y="13476"/>
                    <a:pt x="4815" y="13903"/>
                    <a:pt x="4815" y="14425"/>
                  </a:cubicBezTo>
                  <a:lnTo>
                    <a:pt x="4815" y="21600"/>
                  </a:lnTo>
                  <a:lnTo>
                    <a:pt x="16783" y="21600"/>
                  </a:lnTo>
                  <a:lnTo>
                    <a:pt x="16783" y="14425"/>
                  </a:lnTo>
                  <a:cubicBezTo>
                    <a:pt x="16783" y="13903"/>
                    <a:pt x="17029" y="13476"/>
                    <a:pt x="17331" y="13476"/>
                  </a:cubicBezTo>
                  <a:cubicBezTo>
                    <a:pt x="17632" y="13476"/>
                    <a:pt x="17879" y="13903"/>
                    <a:pt x="17879" y="14425"/>
                  </a:cubicBezTo>
                  <a:lnTo>
                    <a:pt x="17879" y="21600"/>
                  </a:lnTo>
                  <a:lnTo>
                    <a:pt x="21600" y="21600"/>
                  </a:lnTo>
                  <a:lnTo>
                    <a:pt x="21600" y="8718"/>
                  </a:lnTo>
                  <a:cubicBezTo>
                    <a:pt x="21598" y="3924"/>
                    <a:pt x="19332" y="0"/>
                    <a:pt x="16563" y="0"/>
                  </a:cubicBezTo>
                  <a:close/>
                  <a:moveTo>
                    <a:pt x="16563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27" name="Rectangle 36"/>
          <p:cNvSpPr/>
          <p:nvPr/>
        </p:nvSpPr>
        <p:spPr bwMode="auto">
          <a:xfrm>
            <a:off x="4900560" y="2588575"/>
            <a:ext cx="734520" cy="2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8" name="Rectangle 40"/>
          <p:cNvSpPr/>
          <p:nvPr/>
        </p:nvSpPr>
        <p:spPr bwMode="auto">
          <a:xfrm>
            <a:off x="6315986" y="5419428"/>
            <a:ext cx="613887" cy="2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29" name="Freeform 116"/>
          <p:cNvSpPr>
            <a:spLocks noEditPoints="1"/>
          </p:cNvSpPr>
          <p:nvPr/>
        </p:nvSpPr>
        <p:spPr bwMode="auto">
          <a:xfrm>
            <a:off x="5182354" y="2475201"/>
            <a:ext cx="447741" cy="361081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0" name="Freeform 105"/>
          <p:cNvSpPr>
            <a:spLocks noEditPoints="1"/>
          </p:cNvSpPr>
          <p:nvPr/>
        </p:nvSpPr>
        <p:spPr bwMode="auto">
          <a:xfrm>
            <a:off x="6355605" y="5306981"/>
            <a:ext cx="403294" cy="39744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1" name="AutoShape 226"/>
          <p:cNvSpPr/>
          <p:nvPr/>
        </p:nvSpPr>
        <p:spPr bwMode="auto">
          <a:xfrm>
            <a:off x="6857835" y="2638319"/>
            <a:ext cx="1259605" cy="1982712"/>
          </a:xfrm>
          <a:custGeom>
            <a:avLst/>
            <a:gdLst/>
            <a:ahLst/>
            <a:cxnLst/>
            <a:rect l="0" t="0" r="r" b="b"/>
            <a:pathLst>
              <a:path w="21505" h="20831">
                <a:moveTo>
                  <a:pt x="4398" y="765"/>
                </a:moveTo>
                <a:cubicBezTo>
                  <a:pt x="2364" y="1489"/>
                  <a:pt x="908" y="2656"/>
                  <a:pt x="300" y="4054"/>
                </a:cubicBezTo>
                <a:cubicBezTo>
                  <a:pt x="-94" y="4959"/>
                  <a:pt x="-95" y="5890"/>
                  <a:pt x="268" y="6775"/>
                </a:cubicBezTo>
                <a:cubicBezTo>
                  <a:pt x="2606" y="8669"/>
                  <a:pt x="3996" y="11030"/>
                  <a:pt x="3996" y="13593"/>
                </a:cubicBezTo>
                <a:cubicBezTo>
                  <a:pt x="3996" y="14420"/>
                  <a:pt x="3847" y="15227"/>
                  <a:pt x="3572" y="16004"/>
                </a:cubicBezTo>
                <a:cubicBezTo>
                  <a:pt x="4299" y="15764"/>
                  <a:pt x="5073" y="15569"/>
                  <a:pt x="5890" y="15434"/>
                </a:cubicBezTo>
                <a:cubicBezTo>
                  <a:pt x="8672" y="14975"/>
                  <a:pt x="11580" y="15211"/>
                  <a:pt x="14076" y="16098"/>
                </a:cubicBezTo>
                <a:cubicBezTo>
                  <a:pt x="16547" y="16977"/>
                  <a:pt x="18439" y="18463"/>
                  <a:pt x="19267" y="20177"/>
                </a:cubicBezTo>
                <a:cubicBezTo>
                  <a:pt x="19372" y="20394"/>
                  <a:pt x="19459" y="20613"/>
                  <a:pt x="19529" y="20831"/>
                </a:cubicBezTo>
                <a:cubicBezTo>
                  <a:pt x="20808" y="18563"/>
                  <a:pt x="21505" y="16128"/>
                  <a:pt x="21505" y="13593"/>
                </a:cubicBezTo>
                <a:cubicBezTo>
                  <a:pt x="21505" y="9599"/>
                  <a:pt x="19781" y="5853"/>
                  <a:pt x="16767" y="2622"/>
                </a:cubicBezTo>
                <a:lnTo>
                  <a:pt x="16758" y="2625"/>
                </a:lnTo>
                <a:cubicBezTo>
                  <a:pt x="14373" y="83"/>
                  <a:pt x="8713" y="-769"/>
                  <a:pt x="4398" y="765"/>
                </a:cubicBezTo>
                <a:close/>
                <a:moveTo>
                  <a:pt x="4398" y="765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2" name="AutoShape 227"/>
          <p:cNvSpPr/>
          <p:nvPr/>
        </p:nvSpPr>
        <p:spPr bwMode="auto">
          <a:xfrm>
            <a:off x="4128690" y="1871476"/>
            <a:ext cx="1551180" cy="1790273"/>
          </a:xfrm>
          <a:custGeom>
            <a:avLst/>
            <a:gdLst/>
            <a:ahLst/>
            <a:cxnLst/>
            <a:rect l="0" t="0" r="r" b="b"/>
            <a:pathLst>
              <a:path w="21349" h="21030">
                <a:moveTo>
                  <a:pt x="311" y="16461"/>
                </a:moveTo>
                <a:cubicBezTo>
                  <a:pt x="862" y="18042"/>
                  <a:pt x="2118" y="19413"/>
                  <a:pt x="3757" y="20221"/>
                </a:cubicBezTo>
                <a:cubicBezTo>
                  <a:pt x="6553" y="21600"/>
                  <a:pt x="10003" y="21159"/>
                  <a:pt x="12219" y="19332"/>
                </a:cubicBezTo>
                <a:cubicBezTo>
                  <a:pt x="13882" y="15952"/>
                  <a:pt x="17222" y="13322"/>
                  <a:pt x="21349" y="12200"/>
                </a:cubicBezTo>
                <a:cubicBezTo>
                  <a:pt x="18878" y="10890"/>
                  <a:pt x="17229" y="8552"/>
                  <a:pt x="17229" y="5891"/>
                </a:cubicBezTo>
                <a:cubicBezTo>
                  <a:pt x="17229" y="3556"/>
                  <a:pt x="18476" y="1425"/>
                  <a:pt x="20400" y="0"/>
                </a:cubicBezTo>
                <a:cubicBezTo>
                  <a:pt x="12069" y="1354"/>
                  <a:pt x="5009" y="5765"/>
                  <a:pt x="879" y="11816"/>
                </a:cubicBezTo>
                <a:lnTo>
                  <a:pt x="885" y="11819"/>
                </a:lnTo>
                <a:cubicBezTo>
                  <a:pt x="-47" y="13199"/>
                  <a:pt x="-251" y="14848"/>
                  <a:pt x="311" y="16461"/>
                </a:cubicBezTo>
                <a:close/>
                <a:moveTo>
                  <a:pt x="311" y="16461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3" name="AutoShape 228"/>
          <p:cNvSpPr/>
          <p:nvPr/>
        </p:nvSpPr>
        <p:spPr bwMode="auto">
          <a:xfrm>
            <a:off x="5504926" y="1824824"/>
            <a:ext cx="2096426" cy="1303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8914"/>
                </a:moveTo>
                <a:cubicBezTo>
                  <a:pt x="0" y="12806"/>
                  <a:pt x="1634" y="16095"/>
                  <a:pt x="3858" y="17111"/>
                </a:cubicBezTo>
                <a:cubicBezTo>
                  <a:pt x="4311" y="17020"/>
                  <a:pt x="4772" y="16968"/>
                  <a:pt x="5241" y="16968"/>
                </a:cubicBezTo>
                <a:cubicBezTo>
                  <a:pt x="8110" y="16968"/>
                  <a:pt x="10723" y="18723"/>
                  <a:pt x="12688" y="21600"/>
                </a:cubicBezTo>
                <a:cubicBezTo>
                  <a:pt x="12704" y="20800"/>
                  <a:pt x="12772" y="19998"/>
                  <a:pt x="12904" y="19205"/>
                </a:cubicBezTo>
                <a:cubicBezTo>
                  <a:pt x="13355" y="16508"/>
                  <a:pt x="14432" y="14254"/>
                  <a:pt x="15939" y="12857"/>
                </a:cubicBezTo>
                <a:cubicBezTo>
                  <a:pt x="17712" y="11214"/>
                  <a:pt x="19797" y="11011"/>
                  <a:pt x="21600" y="12010"/>
                </a:cubicBezTo>
                <a:cubicBezTo>
                  <a:pt x="17648" y="4679"/>
                  <a:pt x="11817" y="32"/>
                  <a:pt x="5309" y="0"/>
                </a:cubicBezTo>
                <a:lnTo>
                  <a:pt x="5309" y="4"/>
                </a:lnTo>
                <a:cubicBezTo>
                  <a:pt x="2431" y="4"/>
                  <a:pt x="0" y="4084"/>
                  <a:pt x="0" y="8914"/>
                </a:cubicBezTo>
                <a:close/>
                <a:moveTo>
                  <a:pt x="0" y="8914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4" name="AutoShape 229"/>
          <p:cNvSpPr/>
          <p:nvPr/>
        </p:nvSpPr>
        <p:spPr bwMode="auto">
          <a:xfrm>
            <a:off x="4431928" y="4717251"/>
            <a:ext cx="2093510" cy="1303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2686"/>
                </a:moveTo>
                <a:cubicBezTo>
                  <a:pt x="21600" y="8795"/>
                  <a:pt x="19966" y="5506"/>
                  <a:pt x="17742" y="4489"/>
                </a:cubicBezTo>
                <a:cubicBezTo>
                  <a:pt x="17288" y="4580"/>
                  <a:pt x="16827" y="4632"/>
                  <a:pt x="16358" y="4632"/>
                </a:cubicBezTo>
                <a:cubicBezTo>
                  <a:pt x="13489" y="4632"/>
                  <a:pt x="10875" y="2877"/>
                  <a:pt x="8909" y="0"/>
                </a:cubicBezTo>
                <a:cubicBezTo>
                  <a:pt x="8893" y="800"/>
                  <a:pt x="8825" y="1602"/>
                  <a:pt x="8693" y="2395"/>
                </a:cubicBezTo>
                <a:cubicBezTo>
                  <a:pt x="8243" y="5092"/>
                  <a:pt x="7165" y="7346"/>
                  <a:pt x="5658" y="8743"/>
                </a:cubicBezTo>
                <a:cubicBezTo>
                  <a:pt x="4628" y="9698"/>
                  <a:pt x="3435" y="10192"/>
                  <a:pt x="2234" y="10192"/>
                </a:cubicBezTo>
                <a:cubicBezTo>
                  <a:pt x="1696" y="10193"/>
                  <a:pt x="1156" y="10093"/>
                  <a:pt x="627" y="9890"/>
                </a:cubicBezTo>
                <a:cubicBezTo>
                  <a:pt x="413" y="9808"/>
                  <a:pt x="204" y="9710"/>
                  <a:pt x="0" y="9599"/>
                </a:cubicBezTo>
                <a:cubicBezTo>
                  <a:pt x="3952" y="16925"/>
                  <a:pt x="9783" y="21568"/>
                  <a:pt x="16290" y="21600"/>
                </a:cubicBezTo>
                <a:lnTo>
                  <a:pt x="16290" y="21596"/>
                </a:lnTo>
                <a:cubicBezTo>
                  <a:pt x="19168" y="21596"/>
                  <a:pt x="21600" y="17516"/>
                  <a:pt x="21600" y="12686"/>
                </a:cubicBezTo>
                <a:close/>
                <a:moveTo>
                  <a:pt x="21600" y="12686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5" name="AutoShape 230"/>
          <p:cNvSpPr/>
          <p:nvPr/>
        </p:nvSpPr>
        <p:spPr bwMode="auto">
          <a:xfrm>
            <a:off x="6344662" y="4204079"/>
            <a:ext cx="1551180" cy="1790273"/>
          </a:xfrm>
          <a:custGeom>
            <a:avLst/>
            <a:gdLst/>
            <a:ahLst/>
            <a:cxnLst/>
            <a:rect l="0" t="0" r="r" b="b"/>
            <a:pathLst>
              <a:path w="21349" h="21387">
                <a:moveTo>
                  <a:pt x="21038" y="4650"/>
                </a:moveTo>
                <a:cubicBezTo>
                  <a:pt x="20487" y="3042"/>
                  <a:pt x="19231" y="1648"/>
                  <a:pt x="17592" y="827"/>
                </a:cubicBezTo>
                <a:cubicBezTo>
                  <a:pt x="15954" y="5"/>
                  <a:pt x="14045" y="-213"/>
                  <a:pt x="12217" y="212"/>
                </a:cubicBezTo>
                <a:cubicBezTo>
                  <a:pt x="11036" y="487"/>
                  <a:pt x="9984" y="1012"/>
                  <a:pt x="9130" y="1731"/>
                </a:cubicBezTo>
                <a:cubicBezTo>
                  <a:pt x="7467" y="5168"/>
                  <a:pt x="4127" y="7842"/>
                  <a:pt x="0" y="8982"/>
                </a:cubicBezTo>
                <a:cubicBezTo>
                  <a:pt x="2471" y="10314"/>
                  <a:pt x="4121" y="12691"/>
                  <a:pt x="4121" y="15397"/>
                </a:cubicBezTo>
                <a:cubicBezTo>
                  <a:pt x="4121" y="17771"/>
                  <a:pt x="2873" y="19938"/>
                  <a:pt x="950" y="21387"/>
                </a:cubicBezTo>
                <a:cubicBezTo>
                  <a:pt x="9280" y="20010"/>
                  <a:pt x="16340" y="15525"/>
                  <a:pt x="20470" y="9373"/>
                </a:cubicBezTo>
                <a:lnTo>
                  <a:pt x="20463" y="9370"/>
                </a:lnTo>
                <a:cubicBezTo>
                  <a:pt x="21396" y="7967"/>
                  <a:pt x="21600" y="6291"/>
                  <a:pt x="21038" y="4650"/>
                </a:cubicBezTo>
                <a:close/>
                <a:moveTo>
                  <a:pt x="21038" y="4650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6" name="AutoShape 231"/>
          <p:cNvSpPr/>
          <p:nvPr/>
        </p:nvSpPr>
        <p:spPr bwMode="auto">
          <a:xfrm>
            <a:off x="3918756" y="3247712"/>
            <a:ext cx="1259605" cy="1979796"/>
          </a:xfrm>
          <a:custGeom>
            <a:avLst/>
            <a:gdLst/>
            <a:ahLst/>
            <a:cxnLst/>
            <a:rect l="0" t="0" r="r" b="b"/>
            <a:pathLst>
              <a:path w="21505" h="21411">
                <a:moveTo>
                  <a:pt x="10234" y="21247"/>
                </a:moveTo>
                <a:cubicBezTo>
                  <a:pt x="12567" y="21600"/>
                  <a:pt x="15072" y="21376"/>
                  <a:pt x="17107" y="20632"/>
                </a:cubicBezTo>
                <a:cubicBezTo>
                  <a:pt x="19141" y="19888"/>
                  <a:pt x="20597" y="18688"/>
                  <a:pt x="21205" y="17251"/>
                </a:cubicBezTo>
                <a:cubicBezTo>
                  <a:pt x="21599" y="16319"/>
                  <a:pt x="21600" y="15362"/>
                  <a:pt x="21237" y="14453"/>
                </a:cubicBezTo>
                <a:cubicBezTo>
                  <a:pt x="18899" y="12505"/>
                  <a:pt x="17510" y="10077"/>
                  <a:pt x="17510" y="7443"/>
                </a:cubicBezTo>
                <a:cubicBezTo>
                  <a:pt x="17510" y="6591"/>
                  <a:pt x="17658" y="5763"/>
                  <a:pt x="17934" y="4964"/>
                </a:cubicBezTo>
                <a:cubicBezTo>
                  <a:pt x="14750" y="6044"/>
                  <a:pt x="10781" y="6091"/>
                  <a:pt x="7429" y="4867"/>
                </a:cubicBezTo>
                <a:cubicBezTo>
                  <a:pt x="4958" y="3963"/>
                  <a:pt x="3066" y="2435"/>
                  <a:pt x="2238" y="673"/>
                </a:cubicBezTo>
                <a:cubicBezTo>
                  <a:pt x="2133" y="449"/>
                  <a:pt x="2046" y="225"/>
                  <a:pt x="1976" y="0"/>
                </a:cubicBezTo>
                <a:cubicBezTo>
                  <a:pt x="697" y="2332"/>
                  <a:pt x="0" y="4836"/>
                  <a:pt x="0" y="7443"/>
                </a:cubicBezTo>
                <a:cubicBezTo>
                  <a:pt x="0" y="11550"/>
                  <a:pt x="1724" y="15401"/>
                  <a:pt x="4738" y="18724"/>
                </a:cubicBezTo>
                <a:lnTo>
                  <a:pt x="4748" y="18720"/>
                </a:lnTo>
                <a:cubicBezTo>
                  <a:pt x="5906" y="19990"/>
                  <a:pt x="7854" y="20887"/>
                  <a:pt x="10234" y="21247"/>
                </a:cubicBezTo>
                <a:close/>
                <a:moveTo>
                  <a:pt x="10234" y="21247"/>
                </a:moveTo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37" name="Rectangle 233"/>
          <p:cNvSpPr/>
          <p:nvPr/>
        </p:nvSpPr>
        <p:spPr bwMode="auto">
          <a:xfrm>
            <a:off x="7114421" y="2757865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02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38" name="Rectangle 234"/>
          <p:cNvSpPr/>
          <p:nvPr/>
        </p:nvSpPr>
        <p:spPr bwMode="auto">
          <a:xfrm>
            <a:off x="7114421" y="4297382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03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39" name="Rectangle 235"/>
          <p:cNvSpPr/>
          <p:nvPr/>
        </p:nvSpPr>
        <p:spPr bwMode="auto">
          <a:xfrm>
            <a:off x="5854816" y="5207097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04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40" name="Rectangle 236"/>
          <p:cNvSpPr/>
          <p:nvPr/>
        </p:nvSpPr>
        <p:spPr bwMode="auto">
          <a:xfrm>
            <a:off x="4431928" y="4553970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05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41" name="Rectangle 237"/>
          <p:cNvSpPr/>
          <p:nvPr/>
        </p:nvSpPr>
        <p:spPr bwMode="auto">
          <a:xfrm>
            <a:off x="4361951" y="2991125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06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sp>
        <p:nvSpPr>
          <p:cNvPr id="42" name="Rectangle 238"/>
          <p:cNvSpPr/>
          <p:nvPr/>
        </p:nvSpPr>
        <p:spPr bwMode="auto">
          <a:xfrm>
            <a:off x="5598229" y="2034758"/>
            <a:ext cx="839737" cy="58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2400" dirty="0">
                <a:solidFill>
                  <a:srgbClr val="FFFFFF"/>
                </a:solidFill>
                <a:latin typeface="Roboto Condensed Light" charset="0"/>
                <a:ea typeface="Roboto Condensed Light" charset="0"/>
                <a:cs typeface="Roboto Condensed Light" charset="0"/>
                <a:sym typeface="Helvetica" charset="0"/>
              </a:rPr>
              <a:t>01</a:t>
            </a:r>
            <a:endParaRPr lang="en-US" altLang="en-US" sz="2400" dirty="0">
              <a:solidFill>
                <a:srgbClr val="FFFFFF"/>
              </a:solidFill>
              <a:latin typeface="Roboto Condensed Light" charset="0"/>
              <a:ea typeface="Roboto Condensed Light" charset="0"/>
              <a:cs typeface="Roboto Condensed Light" charset="0"/>
              <a:sym typeface="Helvetica" charset="0"/>
            </a:endParaRPr>
          </a:p>
        </p:txBody>
      </p:sp>
      <p:grpSp>
        <p:nvGrpSpPr>
          <p:cNvPr id="43" name="Group 245"/>
          <p:cNvGrpSpPr/>
          <p:nvPr/>
        </p:nvGrpSpPr>
        <p:grpSpPr bwMode="auto">
          <a:xfrm>
            <a:off x="6852412" y="4974542"/>
            <a:ext cx="465704" cy="310470"/>
            <a:chOff x="0" y="0"/>
            <a:chExt cx="119" cy="80"/>
          </a:xfrm>
        </p:grpSpPr>
        <p:grpSp>
          <p:nvGrpSpPr>
            <p:cNvPr id="44" name="Group 241"/>
            <p:cNvGrpSpPr/>
            <p:nvPr/>
          </p:nvGrpSpPr>
          <p:grpSpPr bwMode="auto">
            <a:xfrm>
              <a:off x="0" y="0"/>
              <a:ext cx="119" cy="80"/>
              <a:chOff x="0" y="0"/>
              <a:chExt cx="119" cy="80"/>
            </a:xfrm>
          </p:grpSpPr>
          <p:sp>
            <p:nvSpPr>
              <p:cNvPr id="48" name="AutoShape 239"/>
              <p:cNvSpPr/>
              <p:nvPr/>
            </p:nvSpPr>
            <p:spPr bwMode="auto">
              <a:xfrm>
                <a:off x="0" y="16"/>
                <a:ext cx="119" cy="6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7">
                    <a:moveTo>
                      <a:pt x="10895" y="14687"/>
                    </a:moveTo>
                    <a:cubicBezTo>
                      <a:pt x="10857" y="14741"/>
                      <a:pt x="10805" y="14741"/>
                      <a:pt x="10767" y="14687"/>
                    </a:cubicBezTo>
                    <a:lnTo>
                      <a:pt x="170" y="113"/>
                    </a:lnTo>
                    <a:cubicBezTo>
                      <a:pt x="138" y="70"/>
                      <a:pt x="96" y="62"/>
                      <a:pt x="59" y="94"/>
                    </a:cubicBezTo>
                    <a:cubicBezTo>
                      <a:pt x="23" y="129"/>
                      <a:pt x="0" y="196"/>
                      <a:pt x="0" y="269"/>
                    </a:cubicBezTo>
                    <a:lnTo>
                      <a:pt x="0" y="20873"/>
                    </a:lnTo>
                    <a:cubicBezTo>
                      <a:pt x="0" y="21305"/>
                      <a:pt x="187" y="21587"/>
                      <a:pt x="420" y="21587"/>
                    </a:cubicBezTo>
                    <a:lnTo>
                      <a:pt x="21181" y="21587"/>
                    </a:lnTo>
                    <a:cubicBezTo>
                      <a:pt x="21413" y="21587"/>
                      <a:pt x="21600" y="21305"/>
                      <a:pt x="21600" y="20873"/>
                    </a:cubicBezTo>
                    <a:lnTo>
                      <a:pt x="21600" y="199"/>
                    </a:lnTo>
                    <a:cubicBezTo>
                      <a:pt x="21600" y="124"/>
                      <a:pt x="21577" y="54"/>
                      <a:pt x="21541" y="22"/>
                    </a:cubicBezTo>
                    <a:cubicBezTo>
                      <a:pt x="21504" y="-13"/>
                      <a:pt x="21461" y="-5"/>
                      <a:pt x="21429" y="41"/>
                    </a:cubicBezTo>
                    <a:lnTo>
                      <a:pt x="10895" y="14687"/>
                    </a:lnTo>
                    <a:close/>
                    <a:moveTo>
                      <a:pt x="10895" y="14687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49" name="AutoShape 240"/>
              <p:cNvSpPr/>
              <p:nvPr/>
            </p:nvSpPr>
            <p:spPr bwMode="auto">
              <a:xfrm>
                <a:off x="0" y="0"/>
                <a:ext cx="119" cy="4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4">
                    <a:moveTo>
                      <a:pt x="21600" y="1533"/>
                    </a:moveTo>
                    <a:lnTo>
                      <a:pt x="21600" y="1096"/>
                    </a:lnTo>
                    <a:cubicBezTo>
                      <a:pt x="21600" y="437"/>
                      <a:pt x="21413" y="0"/>
                      <a:pt x="21181" y="0"/>
                    </a:cubicBezTo>
                    <a:lnTo>
                      <a:pt x="418" y="0"/>
                    </a:lnTo>
                    <a:cubicBezTo>
                      <a:pt x="186" y="0"/>
                      <a:pt x="0" y="437"/>
                      <a:pt x="0" y="1096"/>
                    </a:cubicBezTo>
                    <a:lnTo>
                      <a:pt x="0" y="1648"/>
                    </a:lnTo>
                    <a:lnTo>
                      <a:pt x="10772" y="21534"/>
                    </a:lnTo>
                    <a:cubicBezTo>
                      <a:pt x="10808" y="21600"/>
                      <a:pt x="10853" y="21600"/>
                      <a:pt x="10889" y="21534"/>
                    </a:cubicBezTo>
                    <a:lnTo>
                      <a:pt x="21600" y="1533"/>
                    </a:lnTo>
                    <a:close/>
                    <a:moveTo>
                      <a:pt x="21600" y="1533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  <p:grpSp>
          <p:nvGrpSpPr>
            <p:cNvPr id="45" name="Group 244"/>
            <p:cNvGrpSpPr/>
            <p:nvPr/>
          </p:nvGrpSpPr>
          <p:grpSpPr bwMode="auto">
            <a:xfrm>
              <a:off x="0" y="0"/>
              <a:ext cx="119" cy="80"/>
              <a:chOff x="0" y="0"/>
              <a:chExt cx="119" cy="80"/>
            </a:xfrm>
          </p:grpSpPr>
          <p:sp>
            <p:nvSpPr>
              <p:cNvPr id="46" name="AutoShape 242"/>
              <p:cNvSpPr/>
              <p:nvPr/>
            </p:nvSpPr>
            <p:spPr bwMode="auto">
              <a:xfrm>
                <a:off x="0" y="16"/>
                <a:ext cx="119" cy="64"/>
              </a:xfrm>
              <a:custGeom>
                <a:avLst/>
                <a:gdLst/>
                <a:ahLst/>
                <a:cxnLst/>
                <a:rect l="0" t="0" r="r" b="b"/>
                <a:pathLst>
                  <a:path w="21579" h="21587">
                    <a:moveTo>
                      <a:pt x="11000" y="14580"/>
                    </a:moveTo>
                    <a:cubicBezTo>
                      <a:pt x="10962" y="14630"/>
                      <a:pt x="10910" y="14633"/>
                      <a:pt x="10872" y="14580"/>
                    </a:cubicBezTo>
                    <a:lnTo>
                      <a:pt x="295" y="112"/>
                    </a:lnTo>
                    <a:cubicBezTo>
                      <a:pt x="263" y="70"/>
                      <a:pt x="158" y="62"/>
                      <a:pt x="122" y="94"/>
                    </a:cubicBezTo>
                    <a:cubicBezTo>
                      <a:pt x="87" y="126"/>
                      <a:pt x="0" y="195"/>
                      <a:pt x="0" y="270"/>
                    </a:cubicBezTo>
                    <a:lnTo>
                      <a:pt x="0" y="20721"/>
                    </a:lnTo>
                    <a:cubicBezTo>
                      <a:pt x="0" y="21150"/>
                      <a:pt x="312" y="21587"/>
                      <a:pt x="544" y="21587"/>
                    </a:cubicBezTo>
                    <a:lnTo>
                      <a:pt x="21269" y="21587"/>
                    </a:lnTo>
                    <a:cubicBezTo>
                      <a:pt x="21500" y="21587"/>
                      <a:pt x="21561" y="21150"/>
                      <a:pt x="21561" y="20721"/>
                    </a:cubicBezTo>
                    <a:lnTo>
                      <a:pt x="21561" y="192"/>
                    </a:lnTo>
                    <a:cubicBezTo>
                      <a:pt x="21561" y="120"/>
                      <a:pt x="21600" y="51"/>
                      <a:pt x="21564" y="19"/>
                    </a:cubicBezTo>
                    <a:cubicBezTo>
                      <a:pt x="21528" y="-13"/>
                      <a:pt x="21516" y="-5"/>
                      <a:pt x="21484" y="40"/>
                    </a:cubicBezTo>
                    <a:lnTo>
                      <a:pt x="11000" y="14580"/>
                    </a:lnTo>
                    <a:close/>
                    <a:moveTo>
                      <a:pt x="11000" y="1458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  <p:sp>
            <p:nvSpPr>
              <p:cNvPr id="47" name="AutoShape 243"/>
              <p:cNvSpPr/>
              <p:nvPr/>
            </p:nvSpPr>
            <p:spPr bwMode="auto">
              <a:xfrm>
                <a:off x="0" y="0"/>
                <a:ext cx="119" cy="4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582">
                    <a:moveTo>
                      <a:pt x="21600" y="1315"/>
                    </a:moveTo>
                    <a:lnTo>
                      <a:pt x="21600" y="874"/>
                    </a:lnTo>
                    <a:cubicBezTo>
                      <a:pt x="21600" y="204"/>
                      <a:pt x="21535" y="0"/>
                      <a:pt x="21304" y="0"/>
                    </a:cubicBezTo>
                    <a:lnTo>
                      <a:pt x="542" y="0"/>
                    </a:lnTo>
                    <a:cubicBezTo>
                      <a:pt x="312" y="0"/>
                      <a:pt x="0" y="200"/>
                      <a:pt x="0" y="874"/>
                    </a:cubicBezTo>
                    <a:lnTo>
                      <a:pt x="0" y="1436"/>
                    </a:lnTo>
                    <a:lnTo>
                      <a:pt x="10836" y="21533"/>
                    </a:lnTo>
                    <a:cubicBezTo>
                      <a:pt x="10870" y="21600"/>
                      <a:pt x="10885" y="21596"/>
                      <a:pt x="10920" y="21533"/>
                    </a:cubicBezTo>
                    <a:lnTo>
                      <a:pt x="21600" y="1315"/>
                    </a:lnTo>
                    <a:close/>
                    <a:moveTo>
                      <a:pt x="21600" y="1315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200" dirty="0">
                  <a:latin typeface="Roboto Condensed Light" charset="0"/>
                  <a:ea typeface="Roboto Condensed Light" charset="0"/>
                  <a:cs typeface="Roboto Condensed Light" charset="0"/>
                </a:endParaRPr>
              </a:p>
            </p:txBody>
          </p:sp>
        </p:grpSp>
      </p:grpSp>
      <p:grpSp>
        <p:nvGrpSpPr>
          <p:cNvPr id="50" name="Group 248"/>
          <p:cNvGrpSpPr/>
          <p:nvPr/>
        </p:nvGrpSpPr>
        <p:grpSpPr bwMode="auto">
          <a:xfrm>
            <a:off x="5269600" y="5198408"/>
            <a:ext cx="415254" cy="388087"/>
            <a:chOff x="0" y="0"/>
            <a:chExt cx="106" cy="100"/>
          </a:xfrm>
        </p:grpSpPr>
        <p:sp>
          <p:nvSpPr>
            <p:cNvPr id="51" name="AutoShape 246"/>
            <p:cNvSpPr/>
            <p:nvPr/>
          </p:nvSpPr>
          <p:spPr bwMode="auto">
            <a:xfrm>
              <a:off x="0" y="0"/>
              <a:ext cx="105" cy="100"/>
            </a:xfrm>
            <a:custGeom>
              <a:avLst/>
              <a:gdLst/>
              <a:ahLst/>
              <a:cxnLst/>
              <a:rect l="0" t="0" r="r" b="b"/>
              <a:pathLst>
                <a:path w="21228" h="21270">
                  <a:moveTo>
                    <a:pt x="10109" y="442"/>
                  </a:moveTo>
                  <a:cubicBezTo>
                    <a:pt x="10387" y="-148"/>
                    <a:pt x="10840" y="-148"/>
                    <a:pt x="11117" y="442"/>
                  </a:cubicBezTo>
                  <a:lnTo>
                    <a:pt x="13560" y="5647"/>
                  </a:lnTo>
                  <a:cubicBezTo>
                    <a:pt x="13838" y="6237"/>
                    <a:pt x="14570" y="6797"/>
                    <a:pt x="15189" y="6891"/>
                  </a:cubicBezTo>
                  <a:lnTo>
                    <a:pt x="20654" y="7726"/>
                  </a:lnTo>
                  <a:cubicBezTo>
                    <a:pt x="21274" y="7821"/>
                    <a:pt x="21414" y="8273"/>
                    <a:pt x="20966" y="8733"/>
                  </a:cubicBezTo>
                  <a:lnTo>
                    <a:pt x="17010" y="12783"/>
                  </a:lnTo>
                  <a:cubicBezTo>
                    <a:pt x="16562" y="13243"/>
                    <a:pt x="16281" y="14148"/>
                    <a:pt x="16387" y="14796"/>
                  </a:cubicBezTo>
                  <a:lnTo>
                    <a:pt x="17323" y="20523"/>
                  </a:lnTo>
                  <a:cubicBezTo>
                    <a:pt x="17429" y="21171"/>
                    <a:pt x="17061" y="21452"/>
                    <a:pt x="16508" y="21145"/>
                  </a:cubicBezTo>
                  <a:lnTo>
                    <a:pt x="11622" y="18443"/>
                  </a:lnTo>
                  <a:cubicBezTo>
                    <a:pt x="11069" y="18136"/>
                    <a:pt x="10162" y="18136"/>
                    <a:pt x="9608" y="18443"/>
                  </a:cubicBezTo>
                  <a:lnTo>
                    <a:pt x="4718" y="21145"/>
                  </a:lnTo>
                  <a:cubicBezTo>
                    <a:pt x="4165" y="21452"/>
                    <a:pt x="3797" y="21171"/>
                    <a:pt x="3904" y="20523"/>
                  </a:cubicBezTo>
                  <a:lnTo>
                    <a:pt x="4837" y="14796"/>
                  </a:lnTo>
                  <a:cubicBezTo>
                    <a:pt x="4944" y="14148"/>
                    <a:pt x="4663" y="13241"/>
                    <a:pt x="4215" y="12781"/>
                  </a:cubicBezTo>
                  <a:lnTo>
                    <a:pt x="262" y="8731"/>
                  </a:lnTo>
                  <a:cubicBezTo>
                    <a:pt x="-186" y="8272"/>
                    <a:pt x="-46" y="7819"/>
                    <a:pt x="574" y="7724"/>
                  </a:cubicBezTo>
                  <a:lnTo>
                    <a:pt x="6036" y="6890"/>
                  </a:lnTo>
                  <a:cubicBezTo>
                    <a:pt x="6655" y="6795"/>
                    <a:pt x="7389" y="6235"/>
                    <a:pt x="7664" y="5645"/>
                  </a:cubicBezTo>
                  <a:lnTo>
                    <a:pt x="10109" y="442"/>
                  </a:lnTo>
                  <a:close/>
                  <a:moveTo>
                    <a:pt x="10109" y="44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52" name="AutoShape 247"/>
            <p:cNvSpPr/>
            <p:nvPr/>
          </p:nvSpPr>
          <p:spPr bwMode="auto">
            <a:xfrm>
              <a:off x="0" y="0"/>
              <a:ext cx="106" cy="100"/>
            </a:xfrm>
            <a:custGeom>
              <a:avLst/>
              <a:gdLst/>
              <a:ahLst/>
              <a:cxnLst/>
              <a:rect l="0" t="0" r="r" b="b"/>
              <a:pathLst>
                <a:path w="21276" h="21314">
                  <a:moveTo>
                    <a:pt x="10204" y="383"/>
                  </a:moveTo>
                  <a:cubicBezTo>
                    <a:pt x="10446" y="-127"/>
                    <a:pt x="10839" y="-127"/>
                    <a:pt x="11079" y="383"/>
                  </a:cubicBezTo>
                  <a:lnTo>
                    <a:pt x="13642" y="5839"/>
                  </a:lnTo>
                  <a:cubicBezTo>
                    <a:pt x="13881" y="6351"/>
                    <a:pt x="14517" y="6837"/>
                    <a:pt x="15054" y="6923"/>
                  </a:cubicBezTo>
                  <a:lnTo>
                    <a:pt x="20777" y="7800"/>
                  </a:lnTo>
                  <a:cubicBezTo>
                    <a:pt x="21316" y="7881"/>
                    <a:pt x="21438" y="8276"/>
                    <a:pt x="21048" y="8674"/>
                  </a:cubicBezTo>
                  <a:lnTo>
                    <a:pt x="16905" y="12923"/>
                  </a:lnTo>
                  <a:cubicBezTo>
                    <a:pt x="16517" y="13322"/>
                    <a:pt x="16271" y="14109"/>
                    <a:pt x="16364" y="14669"/>
                  </a:cubicBezTo>
                  <a:lnTo>
                    <a:pt x="17342" y="20664"/>
                  </a:lnTo>
                  <a:cubicBezTo>
                    <a:pt x="17435" y="21232"/>
                    <a:pt x="17115" y="21473"/>
                    <a:pt x="16632" y="21205"/>
                  </a:cubicBezTo>
                  <a:lnTo>
                    <a:pt x="11512" y="18375"/>
                  </a:lnTo>
                  <a:cubicBezTo>
                    <a:pt x="11034" y="18113"/>
                    <a:pt x="10246" y="18113"/>
                    <a:pt x="9764" y="18375"/>
                  </a:cubicBezTo>
                  <a:lnTo>
                    <a:pt x="4644" y="21205"/>
                  </a:lnTo>
                  <a:cubicBezTo>
                    <a:pt x="4162" y="21473"/>
                    <a:pt x="3844" y="21232"/>
                    <a:pt x="3934" y="20664"/>
                  </a:cubicBezTo>
                  <a:lnTo>
                    <a:pt x="4912" y="14669"/>
                  </a:lnTo>
                  <a:cubicBezTo>
                    <a:pt x="5005" y="14109"/>
                    <a:pt x="4759" y="13320"/>
                    <a:pt x="4371" y="12923"/>
                  </a:cubicBezTo>
                  <a:lnTo>
                    <a:pt x="228" y="8674"/>
                  </a:lnTo>
                  <a:cubicBezTo>
                    <a:pt x="-162" y="8276"/>
                    <a:pt x="-38" y="7881"/>
                    <a:pt x="499" y="7800"/>
                  </a:cubicBezTo>
                  <a:lnTo>
                    <a:pt x="6223" y="6923"/>
                  </a:lnTo>
                  <a:cubicBezTo>
                    <a:pt x="6761" y="6837"/>
                    <a:pt x="7396" y="6351"/>
                    <a:pt x="7639" y="5839"/>
                  </a:cubicBezTo>
                  <a:lnTo>
                    <a:pt x="10204" y="383"/>
                  </a:lnTo>
                  <a:close/>
                  <a:moveTo>
                    <a:pt x="10204" y="383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53" name="AutoShape 249"/>
          <p:cNvSpPr/>
          <p:nvPr/>
        </p:nvSpPr>
        <p:spPr bwMode="auto">
          <a:xfrm>
            <a:off x="4269513" y="4027550"/>
            <a:ext cx="360921" cy="4113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0799" y="0"/>
                </a:moveTo>
                <a:cubicBezTo>
                  <a:pt x="4837" y="0"/>
                  <a:pt x="0" y="3675"/>
                  <a:pt x="0" y="8204"/>
                </a:cubicBezTo>
                <a:cubicBezTo>
                  <a:pt x="0" y="12732"/>
                  <a:pt x="4839" y="16406"/>
                  <a:pt x="10799" y="16406"/>
                </a:cubicBezTo>
                <a:cubicBezTo>
                  <a:pt x="11545" y="16406"/>
                  <a:pt x="12303" y="16445"/>
                  <a:pt x="12977" y="16242"/>
                </a:cubicBezTo>
                <a:cubicBezTo>
                  <a:pt x="16813" y="15065"/>
                  <a:pt x="13917" y="21600"/>
                  <a:pt x="13917" y="21600"/>
                </a:cubicBezTo>
                <a:cubicBezTo>
                  <a:pt x="13917" y="21600"/>
                  <a:pt x="18464" y="17568"/>
                  <a:pt x="20469" y="13407"/>
                </a:cubicBezTo>
                <a:cubicBezTo>
                  <a:pt x="21271" y="11746"/>
                  <a:pt x="21600" y="9964"/>
                  <a:pt x="21600" y="8202"/>
                </a:cubicBezTo>
                <a:cubicBezTo>
                  <a:pt x="21600" y="3675"/>
                  <a:pt x="16767" y="0"/>
                  <a:pt x="10799" y="0"/>
                </a:cubicBezTo>
                <a:close/>
                <a:moveTo>
                  <a:pt x="6027" y="10335"/>
                </a:moveTo>
                <a:cubicBezTo>
                  <a:pt x="5129" y="10335"/>
                  <a:pt x="4400" y="9699"/>
                  <a:pt x="4400" y="8915"/>
                </a:cubicBezTo>
                <a:cubicBezTo>
                  <a:pt x="4400" y="8133"/>
                  <a:pt x="5129" y="7498"/>
                  <a:pt x="6027" y="7498"/>
                </a:cubicBezTo>
                <a:cubicBezTo>
                  <a:pt x="6922" y="7498"/>
                  <a:pt x="7653" y="8133"/>
                  <a:pt x="7653" y="8915"/>
                </a:cubicBezTo>
                <a:cubicBezTo>
                  <a:pt x="7653" y="9699"/>
                  <a:pt x="6922" y="10335"/>
                  <a:pt x="6027" y="10335"/>
                </a:cubicBezTo>
                <a:close/>
                <a:moveTo>
                  <a:pt x="10805" y="10335"/>
                </a:moveTo>
                <a:cubicBezTo>
                  <a:pt x="9907" y="10335"/>
                  <a:pt x="9180" y="9699"/>
                  <a:pt x="9180" y="8915"/>
                </a:cubicBezTo>
                <a:cubicBezTo>
                  <a:pt x="9180" y="8133"/>
                  <a:pt x="9907" y="7498"/>
                  <a:pt x="10805" y="7498"/>
                </a:cubicBezTo>
                <a:cubicBezTo>
                  <a:pt x="11706" y="7498"/>
                  <a:pt x="12435" y="8133"/>
                  <a:pt x="12435" y="8915"/>
                </a:cubicBezTo>
                <a:cubicBezTo>
                  <a:pt x="12435" y="9699"/>
                  <a:pt x="11706" y="10335"/>
                  <a:pt x="10805" y="10335"/>
                </a:cubicBezTo>
                <a:close/>
                <a:moveTo>
                  <a:pt x="15586" y="10335"/>
                </a:moveTo>
                <a:cubicBezTo>
                  <a:pt x="14683" y="10335"/>
                  <a:pt x="13961" y="9699"/>
                  <a:pt x="13961" y="8915"/>
                </a:cubicBezTo>
                <a:cubicBezTo>
                  <a:pt x="13961" y="8133"/>
                  <a:pt x="14683" y="7498"/>
                  <a:pt x="15586" y="7498"/>
                </a:cubicBezTo>
                <a:cubicBezTo>
                  <a:pt x="16480" y="7498"/>
                  <a:pt x="17213" y="8133"/>
                  <a:pt x="17213" y="8915"/>
                </a:cubicBezTo>
                <a:cubicBezTo>
                  <a:pt x="17213" y="9699"/>
                  <a:pt x="16482" y="10335"/>
                  <a:pt x="15586" y="10335"/>
                </a:cubicBezTo>
                <a:close/>
                <a:moveTo>
                  <a:pt x="15586" y="10335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4" name="AutoShape 250"/>
          <p:cNvSpPr/>
          <p:nvPr/>
        </p:nvSpPr>
        <p:spPr bwMode="auto">
          <a:xfrm>
            <a:off x="4714159" y="2527848"/>
            <a:ext cx="426896" cy="372562"/>
          </a:xfrm>
          <a:custGeom>
            <a:avLst/>
            <a:gdLst/>
            <a:ahLst/>
            <a:cxnLst/>
            <a:rect l="0" t="0" r="r" b="b"/>
            <a:pathLst>
              <a:path w="21598" h="21600">
                <a:moveTo>
                  <a:pt x="18284" y="14039"/>
                </a:moveTo>
                <a:cubicBezTo>
                  <a:pt x="17286" y="14039"/>
                  <a:pt x="16390" y="14546"/>
                  <a:pt x="15781" y="15343"/>
                </a:cubicBezTo>
                <a:lnTo>
                  <a:pt x="10660" y="12272"/>
                </a:lnTo>
                <a:cubicBezTo>
                  <a:pt x="10870" y="11609"/>
                  <a:pt x="10990" y="10897"/>
                  <a:pt x="10990" y="10152"/>
                </a:cubicBezTo>
                <a:cubicBezTo>
                  <a:pt x="10990" y="9282"/>
                  <a:pt x="10834" y="8452"/>
                  <a:pt x="10552" y="7700"/>
                </a:cubicBezTo>
                <a:lnTo>
                  <a:pt x="14545" y="4966"/>
                </a:lnTo>
                <a:cubicBezTo>
                  <a:pt x="14971" y="5367"/>
                  <a:pt x="15509" y="5617"/>
                  <a:pt x="16103" y="5617"/>
                </a:cubicBezTo>
                <a:cubicBezTo>
                  <a:pt x="17466" y="5617"/>
                  <a:pt x="18567" y="4362"/>
                  <a:pt x="18567" y="2807"/>
                </a:cubicBezTo>
                <a:cubicBezTo>
                  <a:pt x="18567" y="1259"/>
                  <a:pt x="17466" y="0"/>
                  <a:pt x="16103" y="0"/>
                </a:cubicBezTo>
                <a:cubicBezTo>
                  <a:pt x="14744" y="0"/>
                  <a:pt x="13641" y="1259"/>
                  <a:pt x="13641" y="2807"/>
                </a:cubicBezTo>
                <a:cubicBezTo>
                  <a:pt x="13641" y="3051"/>
                  <a:pt x="13677" y="3283"/>
                  <a:pt x="13727" y="3509"/>
                </a:cubicBezTo>
                <a:lnTo>
                  <a:pt x="9768" y="6220"/>
                </a:lnTo>
                <a:cubicBezTo>
                  <a:pt x="8761" y="4799"/>
                  <a:pt x="7222" y="3889"/>
                  <a:pt x="5495" y="3889"/>
                </a:cubicBezTo>
                <a:cubicBezTo>
                  <a:pt x="2459" y="3889"/>
                  <a:pt x="0" y="6694"/>
                  <a:pt x="0" y="10152"/>
                </a:cubicBezTo>
                <a:cubicBezTo>
                  <a:pt x="0" y="13609"/>
                  <a:pt x="2459" y="16413"/>
                  <a:pt x="5495" y="16413"/>
                </a:cubicBezTo>
                <a:cubicBezTo>
                  <a:pt x="7333" y="16413"/>
                  <a:pt x="8955" y="15380"/>
                  <a:pt x="9953" y="13800"/>
                </a:cubicBezTo>
                <a:lnTo>
                  <a:pt x="15074" y="16871"/>
                </a:lnTo>
                <a:cubicBezTo>
                  <a:pt x="15005" y="17174"/>
                  <a:pt x="14965" y="17491"/>
                  <a:pt x="14965" y="17820"/>
                </a:cubicBezTo>
                <a:cubicBezTo>
                  <a:pt x="14965" y="19904"/>
                  <a:pt x="16454" y="21600"/>
                  <a:pt x="18282" y="21600"/>
                </a:cubicBezTo>
                <a:cubicBezTo>
                  <a:pt x="20112" y="21600"/>
                  <a:pt x="21598" y="19906"/>
                  <a:pt x="21598" y="17820"/>
                </a:cubicBezTo>
                <a:cubicBezTo>
                  <a:pt x="21600" y="15733"/>
                  <a:pt x="20114" y="14039"/>
                  <a:pt x="18284" y="14039"/>
                </a:cubicBezTo>
                <a:close/>
                <a:moveTo>
                  <a:pt x="18284" y="14039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grpSp>
        <p:nvGrpSpPr>
          <p:cNvPr id="55" name="Group 257"/>
          <p:cNvGrpSpPr/>
          <p:nvPr/>
        </p:nvGrpSpPr>
        <p:grpSpPr bwMode="auto">
          <a:xfrm>
            <a:off x="6243893" y="2167279"/>
            <a:ext cx="353158" cy="388087"/>
            <a:chOff x="0" y="0"/>
            <a:chExt cx="91" cy="100"/>
          </a:xfrm>
        </p:grpSpPr>
        <p:sp>
          <p:nvSpPr>
            <p:cNvPr id="56" name="AutoShape 255"/>
            <p:cNvSpPr/>
            <p:nvPr/>
          </p:nvSpPr>
          <p:spPr bwMode="auto">
            <a:xfrm>
              <a:off x="16" y="0"/>
              <a:ext cx="51" cy="51"/>
            </a:xfrm>
            <a:custGeom>
              <a:avLst/>
              <a:gdLst/>
              <a:ahLst/>
              <a:cxnLst/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57" name="AutoShape 256"/>
            <p:cNvSpPr/>
            <p:nvPr/>
          </p:nvSpPr>
          <p:spPr bwMode="auto">
            <a:xfrm>
              <a:off x="0" y="47"/>
              <a:ext cx="91" cy="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565" y="0"/>
                  </a:moveTo>
                  <a:lnTo>
                    <a:pt x="16451" y="0"/>
                  </a:lnTo>
                  <a:cubicBezTo>
                    <a:pt x="15093" y="2774"/>
                    <a:pt x="13065" y="4537"/>
                    <a:pt x="10801" y="4537"/>
                  </a:cubicBezTo>
                  <a:cubicBezTo>
                    <a:pt x="8536" y="4537"/>
                    <a:pt x="6509" y="2774"/>
                    <a:pt x="5151" y="0"/>
                  </a:cubicBezTo>
                  <a:lnTo>
                    <a:pt x="5035" y="0"/>
                  </a:lnTo>
                  <a:cubicBezTo>
                    <a:pt x="2266" y="0"/>
                    <a:pt x="0" y="3923"/>
                    <a:pt x="0" y="8717"/>
                  </a:cubicBezTo>
                  <a:lnTo>
                    <a:pt x="0" y="21600"/>
                  </a:lnTo>
                  <a:lnTo>
                    <a:pt x="3721" y="21600"/>
                  </a:lnTo>
                  <a:lnTo>
                    <a:pt x="3721" y="14426"/>
                  </a:lnTo>
                  <a:cubicBezTo>
                    <a:pt x="3721" y="13904"/>
                    <a:pt x="3968" y="13477"/>
                    <a:pt x="4269" y="13477"/>
                  </a:cubicBezTo>
                  <a:cubicBezTo>
                    <a:pt x="4571" y="13477"/>
                    <a:pt x="4817" y="13904"/>
                    <a:pt x="4817" y="14426"/>
                  </a:cubicBezTo>
                  <a:lnTo>
                    <a:pt x="4817" y="21600"/>
                  </a:lnTo>
                  <a:lnTo>
                    <a:pt x="16785" y="21600"/>
                  </a:lnTo>
                  <a:lnTo>
                    <a:pt x="16785" y="14426"/>
                  </a:lnTo>
                  <a:cubicBezTo>
                    <a:pt x="16785" y="13904"/>
                    <a:pt x="17031" y="13477"/>
                    <a:pt x="17333" y="13477"/>
                  </a:cubicBezTo>
                  <a:cubicBezTo>
                    <a:pt x="17634" y="13477"/>
                    <a:pt x="17879" y="13904"/>
                    <a:pt x="17879" y="14426"/>
                  </a:cubicBezTo>
                  <a:lnTo>
                    <a:pt x="17879" y="21600"/>
                  </a:lnTo>
                  <a:lnTo>
                    <a:pt x="21600" y="21600"/>
                  </a:lnTo>
                  <a:lnTo>
                    <a:pt x="21600" y="8717"/>
                  </a:lnTo>
                  <a:cubicBezTo>
                    <a:pt x="21600" y="3923"/>
                    <a:pt x="19334" y="0"/>
                    <a:pt x="16565" y="0"/>
                  </a:cubicBezTo>
                  <a:close/>
                  <a:moveTo>
                    <a:pt x="16565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2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58" name="Rectangle 258"/>
          <p:cNvSpPr/>
          <p:nvPr/>
        </p:nvSpPr>
        <p:spPr bwMode="auto">
          <a:xfrm>
            <a:off x="4968427" y="5487010"/>
            <a:ext cx="798917" cy="3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59" name="Rectangle 262"/>
          <p:cNvSpPr/>
          <p:nvPr/>
        </p:nvSpPr>
        <p:spPr bwMode="auto">
          <a:xfrm>
            <a:off x="6811183" y="4880533"/>
            <a:ext cx="798917" cy="3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0" name="Rectangle 266"/>
          <p:cNvSpPr/>
          <p:nvPr/>
        </p:nvSpPr>
        <p:spPr bwMode="auto">
          <a:xfrm>
            <a:off x="7067769" y="3314775"/>
            <a:ext cx="798917" cy="31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1" name="Rectangle 270"/>
          <p:cNvSpPr/>
          <p:nvPr/>
        </p:nvSpPr>
        <p:spPr bwMode="auto">
          <a:xfrm>
            <a:off x="6111402" y="2128063"/>
            <a:ext cx="798917" cy="3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2" name="Rectangle 272"/>
          <p:cNvSpPr/>
          <p:nvPr/>
        </p:nvSpPr>
        <p:spPr bwMode="auto">
          <a:xfrm>
            <a:off x="4291972" y="2804516"/>
            <a:ext cx="798917" cy="3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3" name="Rectangle 276"/>
          <p:cNvSpPr/>
          <p:nvPr/>
        </p:nvSpPr>
        <p:spPr bwMode="auto">
          <a:xfrm>
            <a:off x="4035386" y="4297382"/>
            <a:ext cx="798917" cy="3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3200" dirty="0">
              <a:latin typeface="Roboto Condensed Light" charset="0"/>
              <a:ea typeface="Roboto Condensed Light" charset="0"/>
              <a:cs typeface="Roboto Condensed Light" charset="0"/>
            </a:endParaRPr>
          </a:p>
        </p:txBody>
      </p:sp>
      <p:sp>
        <p:nvSpPr>
          <p:cNvPr id="64" name="TextBox 84"/>
          <p:cNvSpPr txBox="1"/>
          <p:nvPr/>
        </p:nvSpPr>
        <p:spPr>
          <a:xfrm>
            <a:off x="5153937" y="37357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单击编辑内容</a:t>
            </a:r>
            <a:endParaRPr lang="en-US" sz="2000" dirty="0"/>
          </a:p>
        </p:txBody>
      </p:sp>
      <p:grpSp>
        <p:nvGrpSpPr>
          <p:cNvPr id="65" name="组合 64"/>
          <p:cNvGrpSpPr/>
          <p:nvPr/>
        </p:nvGrpSpPr>
        <p:grpSpPr>
          <a:xfrm>
            <a:off x="7326124" y="3366547"/>
            <a:ext cx="466710" cy="352152"/>
            <a:chOff x="4282111" y="2320687"/>
            <a:chExt cx="362303" cy="273373"/>
          </a:xfrm>
        </p:grpSpPr>
        <p:sp>
          <p:nvSpPr>
            <p:cNvPr id="66" name="AutoShape 123"/>
            <p:cNvSpPr/>
            <p:nvPr/>
          </p:nvSpPr>
          <p:spPr bwMode="auto">
            <a:xfrm>
              <a:off x="4282111" y="2320687"/>
              <a:ext cx="362303" cy="27337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400" y="3484"/>
                  </a:moveTo>
                  <a:lnTo>
                    <a:pt x="15052" y="3484"/>
                  </a:lnTo>
                  <a:lnTo>
                    <a:pt x="14388" y="1347"/>
                  </a:lnTo>
                  <a:cubicBezTo>
                    <a:pt x="14165" y="662"/>
                    <a:pt x="13520" y="0"/>
                    <a:pt x="12955" y="0"/>
                  </a:cubicBezTo>
                  <a:lnTo>
                    <a:pt x="8846" y="0"/>
                  </a:lnTo>
                  <a:cubicBezTo>
                    <a:pt x="8281" y="0"/>
                    <a:pt x="7636" y="660"/>
                    <a:pt x="7413" y="1347"/>
                  </a:cubicBezTo>
                  <a:lnTo>
                    <a:pt x="6749" y="3484"/>
                  </a:lnTo>
                  <a:lnTo>
                    <a:pt x="1389" y="3484"/>
                  </a:lnTo>
                  <a:cubicBezTo>
                    <a:pt x="821" y="3484"/>
                    <a:pt x="0" y="3978"/>
                    <a:pt x="0" y="4727"/>
                  </a:cubicBezTo>
                  <a:lnTo>
                    <a:pt x="0" y="20124"/>
                  </a:lnTo>
                  <a:cubicBezTo>
                    <a:pt x="0" y="20875"/>
                    <a:pt x="822" y="21600"/>
                    <a:pt x="1389" y="21600"/>
                  </a:cubicBezTo>
                  <a:lnTo>
                    <a:pt x="20400" y="21600"/>
                  </a:lnTo>
                  <a:cubicBezTo>
                    <a:pt x="20966" y="21600"/>
                    <a:pt x="21600" y="20875"/>
                    <a:pt x="21600" y="20124"/>
                  </a:cubicBezTo>
                  <a:lnTo>
                    <a:pt x="21600" y="4727"/>
                  </a:lnTo>
                  <a:cubicBezTo>
                    <a:pt x="21600" y="3978"/>
                    <a:pt x="20966" y="3484"/>
                    <a:pt x="20400" y="3484"/>
                  </a:cubicBezTo>
                  <a:close/>
                  <a:moveTo>
                    <a:pt x="10937" y="18857"/>
                  </a:moveTo>
                  <a:cubicBezTo>
                    <a:pt x="8100" y="18857"/>
                    <a:pt x="5798" y="15812"/>
                    <a:pt x="5798" y="12058"/>
                  </a:cubicBezTo>
                  <a:cubicBezTo>
                    <a:pt x="5798" y="8302"/>
                    <a:pt x="8100" y="5261"/>
                    <a:pt x="10937" y="5261"/>
                  </a:cubicBezTo>
                  <a:cubicBezTo>
                    <a:pt x="13776" y="5261"/>
                    <a:pt x="16075" y="8302"/>
                    <a:pt x="16075" y="12058"/>
                  </a:cubicBezTo>
                  <a:cubicBezTo>
                    <a:pt x="16076" y="15812"/>
                    <a:pt x="13776" y="18857"/>
                    <a:pt x="10937" y="18857"/>
                  </a:cubicBezTo>
                  <a:close/>
                  <a:moveTo>
                    <a:pt x="10937" y="18857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0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  <p:sp>
          <p:nvSpPr>
            <p:cNvPr id="67" name="AutoShape 124"/>
            <p:cNvSpPr/>
            <p:nvPr/>
          </p:nvSpPr>
          <p:spPr bwMode="auto">
            <a:xfrm>
              <a:off x="4392993" y="2398098"/>
              <a:ext cx="143834" cy="148194"/>
            </a:xfrm>
            <a:custGeom>
              <a:avLst/>
              <a:gdLst/>
              <a:ahLst/>
              <a:cxnLst/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000" dirty="0">
                <a:latin typeface="Roboto Condensed Light" charset="0"/>
                <a:ea typeface="Roboto Condensed Light" charset="0"/>
                <a:cs typeface="Roboto Condensed Light" charset="0"/>
              </a:endParaRPr>
            </a:p>
          </p:txBody>
        </p:sp>
      </p:grpSp>
      <p:sp>
        <p:nvSpPr>
          <p:cNvPr id="68" name="Rectangle 24"/>
          <p:cNvSpPr>
            <a:spLocks noChangeArrowheads="1"/>
          </p:cNvSpPr>
          <p:nvPr/>
        </p:nvSpPr>
        <p:spPr bwMode="auto">
          <a:xfrm>
            <a:off x="8838288" y="2101824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 24"/>
          <p:cNvSpPr>
            <a:spLocks noChangeArrowheads="1"/>
          </p:cNvSpPr>
          <p:nvPr/>
        </p:nvSpPr>
        <p:spPr bwMode="auto">
          <a:xfrm>
            <a:off x="902970" y="205448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Rectangle 24"/>
          <p:cNvSpPr>
            <a:spLocks noChangeArrowheads="1"/>
          </p:cNvSpPr>
          <p:nvPr/>
        </p:nvSpPr>
        <p:spPr bwMode="auto">
          <a:xfrm>
            <a:off x="8838288" y="3540785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 24"/>
          <p:cNvSpPr>
            <a:spLocks noChangeArrowheads="1"/>
          </p:cNvSpPr>
          <p:nvPr/>
        </p:nvSpPr>
        <p:spPr bwMode="auto">
          <a:xfrm>
            <a:off x="902970" y="3493450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8838288" y="4979746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902970" y="4932411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629865" y="3298918"/>
            <a:ext cx="1598280" cy="1377827"/>
          </a:xfrm>
          <a:prstGeom prst="hexagon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3330165" y="1804059"/>
            <a:ext cx="1598280" cy="1377827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1980015" y="2548726"/>
            <a:ext cx="1598280" cy="1377827"/>
          </a:xfrm>
          <a:prstGeom prst="hexagon">
            <a:avLst/>
          </a:prstGeom>
          <a:solidFill>
            <a:srgbClr val="3D735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1980015" y="4049110"/>
            <a:ext cx="1598280" cy="1377827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4680315" y="4049110"/>
            <a:ext cx="1598280" cy="1377827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3330165" y="3293393"/>
            <a:ext cx="1598280" cy="1377827"/>
          </a:xfrm>
          <a:prstGeom prst="hexagon">
            <a:avLst/>
          </a:prstGeom>
          <a:solidFill>
            <a:srgbClr val="3D735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4680315" y="2548726"/>
            <a:ext cx="1598280" cy="1377827"/>
          </a:xfrm>
          <a:prstGeom prst="hexagon">
            <a:avLst/>
          </a:prstGeom>
          <a:solidFill>
            <a:srgbClr val="3D735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6030466" y="3298918"/>
            <a:ext cx="1598280" cy="1377827"/>
          </a:xfrm>
          <a:prstGeom prst="hexagon">
            <a:avLst/>
          </a:prstGeom>
          <a:solidFill>
            <a:srgbClr val="3D735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03845" y="1816411"/>
            <a:ext cx="3910784" cy="915635"/>
            <a:chOff x="902970" y="1979935"/>
            <a:chExt cx="3910784" cy="915635"/>
          </a:xfrm>
        </p:grpSpPr>
        <p:sp>
          <p:nvSpPr>
            <p:cNvPr id="13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3889873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03845" y="3128688"/>
            <a:ext cx="3910784" cy="915635"/>
            <a:chOff x="902970" y="1979935"/>
            <a:chExt cx="3910784" cy="915635"/>
          </a:xfrm>
        </p:grpSpPr>
        <p:sp>
          <p:nvSpPr>
            <p:cNvPr id="16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3889873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03845" y="4440965"/>
            <a:ext cx="3910784" cy="915635"/>
            <a:chOff x="902970" y="1979935"/>
            <a:chExt cx="3910784" cy="915635"/>
          </a:xfrm>
        </p:grpSpPr>
        <p:sp>
          <p:nvSpPr>
            <p:cNvPr id="19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3889873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Flowchart: Decision 7"/>
          <p:cNvSpPr/>
          <p:nvPr/>
        </p:nvSpPr>
        <p:spPr>
          <a:xfrm flipV="1">
            <a:off x="7069075" y="3034263"/>
            <a:ext cx="1457668" cy="1453896"/>
          </a:xfrm>
          <a:prstGeom prst="flowChartDecision">
            <a:avLst/>
          </a:prstGeom>
          <a:solidFill>
            <a:srgbClr val="3D73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Flowchart: Decision 8"/>
          <p:cNvSpPr/>
          <p:nvPr/>
        </p:nvSpPr>
        <p:spPr>
          <a:xfrm flipV="1">
            <a:off x="7069075" y="2898000"/>
            <a:ext cx="1457668" cy="1453896"/>
          </a:xfrm>
          <a:prstGeom prst="flowChartDecision">
            <a:avLst/>
          </a:prstGeom>
          <a:solidFill>
            <a:srgbClr val="DCDE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Flowchart: Decision 19"/>
          <p:cNvSpPr/>
          <p:nvPr/>
        </p:nvSpPr>
        <p:spPr>
          <a:xfrm flipV="1">
            <a:off x="3601071" y="3034263"/>
            <a:ext cx="1457668" cy="1453896"/>
          </a:xfrm>
          <a:prstGeom prst="flowChartDecision">
            <a:avLst/>
          </a:prstGeom>
          <a:solidFill>
            <a:srgbClr val="3D73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Flowchart: Decision 20"/>
          <p:cNvSpPr/>
          <p:nvPr/>
        </p:nvSpPr>
        <p:spPr>
          <a:xfrm flipV="1">
            <a:off x="3601071" y="2898000"/>
            <a:ext cx="1457668" cy="1453896"/>
          </a:xfrm>
          <a:prstGeom prst="flowChartDecision">
            <a:avLst/>
          </a:prstGeom>
          <a:solidFill>
            <a:srgbClr val="DCDE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lowchart: Decision 24"/>
          <p:cNvSpPr/>
          <p:nvPr/>
        </p:nvSpPr>
        <p:spPr>
          <a:xfrm>
            <a:off x="1820240" y="2768752"/>
            <a:ext cx="1457668" cy="1453896"/>
          </a:xfrm>
          <a:prstGeom prst="flowChartDecision">
            <a:avLst/>
          </a:prstGeom>
          <a:solidFill>
            <a:srgbClr val="3D73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Flowchart: Decision 25"/>
          <p:cNvSpPr/>
          <p:nvPr/>
        </p:nvSpPr>
        <p:spPr>
          <a:xfrm>
            <a:off x="1820240" y="2921704"/>
            <a:ext cx="1457668" cy="1453896"/>
          </a:xfrm>
          <a:prstGeom prst="flowChartDecision">
            <a:avLst/>
          </a:prstGeom>
          <a:solidFill>
            <a:srgbClr val="DCDE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0" name="Flowchart: Decision 29"/>
          <p:cNvSpPr/>
          <p:nvPr/>
        </p:nvSpPr>
        <p:spPr>
          <a:xfrm>
            <a:off x="5353669" y="2768752"/>
            <a:ext cx="1457668" cy="1453896"/>
          </a:xfrm>
          <a:prstGeom prst="flowChartDecision">
            <a:avLst/>
          </a:prstGeom>
          <a:solidFill>
            <a:srgbClr val="3D73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Flowchart: Decision 30"/>
          <p:cNvSpPr/>
          <p:nvPr/>
        </p:nvSpPr>
        <p:spPr>
          <a:xfrm>
            <a:off x="5353669" y="2921704"/>
            <a:ext cx="1457668" cy="1453896"/>
          </a:xfrm>
          <a:prstGeom prst="flowChartDecision">
            <a:avLst/>
          </a:prstGeom>
          <a:solidFill>
            <a:srgbClr val="DCDE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Flowchart: Decision 35"/>
          <p:cNvSpPr/>
          <p:nvPr/>
        </p:nvSpPr>
        <p:spPr>
          <a:xfrm>
            <a:off x="8755342" y="2768752"/>
            <a:ext cx="1457668" cy="1453896"/>
          </a:xfrm>
          <a:prstGeom prst="flowChartDecision">
            <a:avLst/>
          </a:prstGeom>
          <a:solidFill>
            <a:srgbClr val="3D73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Flowchart: Decision 36"/>
          <p:cNvSpPr/>
          <p:nvPr/>
        </p:nvSpPr>
        <p:spPr>
          <a:xfrm>
            <a:off x="8755342" y="2921704"/>
            <a:ext cx="1457668" cy="1453896"/>
          </a:xfrm>
          <a:prstGeom prst="flowChartDecision">
            <a:avLst/>
          </a:prstGeom>
          <a:solidFill>
            <a:srgbClr val="DCDEE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Shape 4487"/>
          <p:cNvSpPr/>
          <p:nvPr/>
        </p:nvSpPr>
        <p:spPr>
          <a:xfrm>
            <a:off x="2404705" y="3473305"/>
            <a:ext cx="288741" cy="350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15" y="5337"/>
                </a:moveTo>
                <a:cubicBezTo>
                  <a:pt x="7715" y="3501"/>
                  <a:pt x="8945" y="2541"/>
                  <a:pt x="10801" y="2541"/>
                </a:cubicBezTo>
                <a:cubicBezTo>
                  <a:pt x="12655" y="2541"/>
                  <a:pt x="13887" y="3501"/>
                  <a:pt x="13887" y="5337"/>
                </a:cubicBezTo>
                <a:lnTo>
                  <a:pt x="13887" y="7624"/>
                </a:lnTo>
                <a:lnTo>
                  <a:pt x="7715" y="7624"/>
                </a:lnTo>
                <a:cubicBezTo>
                  <a:pt x="7715" y="7624"/>
                  <a:pt x="7715" y="5337"/>
                  <a:pt x="7715" y="5337"/>
                </a:cubicBezTo>
                <a:close/>
                <a:moveTo>
                  <a:pt x="19748" y="7624"/>
                </a:moveTo>
                <a:lnTo>
                  <a:pt x="16972" y="7624"/>
                </a:lnTo>
                <a:lnTo>
                  <a:pt x="16972" y="5844"/>
                </a:lnTo>
                <a:cubicBezTo>
                  <a:pt x="16972" y="2163"/>
                  <a:pt x="14912" y="0"/>
                  <a:pt x="10801" y="0"/>
                </a:cubicBezTo>
                <a:cubicBezTo>
                  <a:pt x="6688" y="0"/>
                  <a:pt x="4630" y="2163"/>
                  <a:pt x="4630" y="5844"/>
                </a:cubicBezTo>
                <a:lnTo>
                  <a:pt x="4630" y="7624"/>
                </a:lnTo>
                <a:lnTo>
                  <a:pt x="1544" y="7624"/>
                </a:lnTo>
                <a:cubicBezTo>
                  <a:pt x="691" y="7624"/>
                  <a:pt x="0" y="8447"/>
                  <a:pt x="0" y="9148"/>
                </a:cubicBezTo>
                <a:lnTo>
                  <a:pt x="0" y="19059"/>
                </a:lnTo>
                <a:cubicBezTo>
                  <a:pt x="0" y="19758"/>
                  <a:pt x="661" y="20505"/>
                  <a:pt x="1469" y="20719"/>
                </a:cubicBezTo>
                <a:lnTo>
                  <a:pt x="3314" y="21210"/>
                </a:lnTo>
                <a:cubicBezTo>
                  <a:pt x="4122" y="21424"/>
                  <a:pt x="5478" y="21600"/>
                  <a:pt x="6326" y="21600"/>
                </a:cubicBezTo>
                <a:lnTo>
                  <a:pt x="15274" y="21600"/>
                </a:lnTo>
                <a:cubicBezTo>
                  <a:pt x="16123" y="21600"/>
                  <a:pt x="17478" y="21424"/>
                  <a:pt x="18286" y="21210"/>
                </a:cubicBezTo>
                <a:lnTo>
                  <a:pt x="20132" y="20719"/>
                </a:lnTo>
                <a:cubicBezTo>
                  <a:pt x="20939" y="20505"/>
                  <a:pt x="21600" y="19758"/>
                  <a:pt x="21600" y="19059"/>
                </a:cubicBezTo>
                <a:lnTo>
                  <a:pt x="21600" y="9148"/>
                </a:lnTo>
                <a:cubicBezTo>
                  <a:pt x="21600" y="8447"/>
                  <a:pt x="20601" y="7624"/>
                  <a:pt x="19748" y="7624"/>
                </a:cubicBezTo>
                <a:close/>
              </a:path>
            </a:pathLst>
          </a:custGeom>
          <a:solidFill>
            <a:srgbClr val="3D73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grpSp>
        <p:nvGrpSpPr>
          <p:cNvPr id="15" name="Group 55"/>
          <p:cNvGrpSpPr/>
          <p:nvPr/>
        </p:nvGrpSpPr>
        <p:grpSpPr>
          <a:xfrm>
            <a:off x="4194952" y="3430526"/>
            <a:ext cx="269909" cy="388844"/>
            <a:chOff x="6362762" y="3944941"/>
            <a:chExt cx="177313" cy="255445"/>
          </a:xfrm>
          <a:solidFill>
            <a:srgbClr val="3D7351"/>
          </a:solidFill>
        </p:grpSpPr>
        <p:sp>
          <p:nvSpPr>
            <p:cNvPr id="16" name="Shape 4474"/>
            <p:cNvSpPr/>
            <p:nvPr/>
          </p:nvSpPr>
          <p:spPr>
            <a:xfrm>
              <a:off x="6415435" y="4163646"/>
              <a:ext cx="71302" cy="3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5280"/>
                  </a:moveTo>
                  <a:cubicBezTo>
                    <a:pt x="3026" y="19049"/>
                    <a:pt x="6533" y="21600"/>
                    <a:pt x="10798" y="21396"/>
                  </a:cubicBezTo>
                  <a:cubicBezTo>
                    <a:pt x="15067" y="21600"/>
                    <a:pt x="18574" y="19049"/>
                    <a:pt x="21600" y="15280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280"/>
                    <a:pt x="0" y="1528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17" name="Shape 4475"/>
            <p:cNvSpPr/>
            <p:nvPr/>
          </p:nvSpPr>
          <p:spPr>
            <a:xfrm>
              <a:off x="6362762" y="3944941"/>
              <a:ext cx="177313" cy="20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2" h="21600" extrusionOk="0">
                  <a:moveTo>
                    <a:pt x="14290" y="21600"/>
                  </a:moveTo>
                  <a:cubicBezTo>
                    <a:pt x="14290" y="15680"/>
                    <a:pt x="21116" y="13789"/>
                    <a:pt x="20605" y="7894"/>
                  </a:cubicBezTo>
                  <a:cubicBezTo>
                    <a:pt x="20282" y="4174"/>
                    <a:pt x="17549" y="0"/>
                    <a:pt x="10315" y="0"/>
                  </a:cubicBezTo>
                  <a:cubicBezTo>
                    <a:pt x="3083" y="0"/>
                    <a:pt x="350" y="4174"/>
                    <a:pt x="27" y="7894"/>
                  </a:cubicBezTo>
                  <a:cubicBezTo>
                    <a:pt x="-484" y="13789"/>
                    <a:pt x="6342" y="15680"/>
                    <a:pt x="6342" y="21600"/>
                  </a:cubicBezTo>
                  <a:cubicBezTo>
                    <a:pt x="6342" y="21600"/>
                    <a:pt x="14290" y="21600"/>
                    <a:pt x="1429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</p:grpSp>
      <p:sp>
        <p:nvSpPr>
          <p:cNvPr id="18" name="Shape 4417"/>
          <p:cNvSpPr/>
          <p:nvPr/>
        </p:nvSpPr>
        <p:spPr>
          <a:xfrm>
            <a:off x="5903891" y="3470005"/>
            <a:ext cx="357227" cy="357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497"/>
                </a:moveTo>
                <a:cubicBezTo>
                  <a:pt x="8207" y="15497"/>
                  <a:pt x="6104" y="13394"/>
                  <a:pt x="6104" y="10801"/>
                </a:cubicBezTo>
                <a:cubicBezTo>
                  <a:pt x="6104" y="8206"/>
                  <a:pt x="8207" y="6103"/>
                  <a:pt x="10800" y="6103"/>
                </a:cubicBezTo>
                <a:cubicBezTo>
                  <a:pt x="13395" y="6103"/>
                  <a:pt x="15497" y="8206"/>
                  <a:pt x="15497" y="10801"/>
                </a:cubicBezTo>
                <a:cubicBezTo>
                  <a:pt x="15497" y="13394"/>
                  <a:pt x="13395" y="15497"/>
                  <a:pt x="10800" y="15497"/>
                </a:cubicBezTo>
                <a:close/>
                <a:moveTo>
                  <a:pt x="19522" y="10801"/>
                </a:moveTo>
                <a:cubicBezTo>
                  <a:pt x="19522" y="9454"/>
                  <a:pt x="20352" y="8390"/>
                  <a:pt x="21600" y="7659"/>
                </a:cubicBezTo>
                <a:cubicBezTo>
                  <a:pt x="21376" y="6908"/>
                  <a:pt x="21077" y="6187"/>
                  <a:pt x="20711" y="5509"/>
                </a:cubicBezTo>
                <a:cubicBezTo>
                  <a:pt x="19310" y="5876"/>
                  <a:pt x="18177" y="5328"/>
                  <a:pt x="17225" y="4375"/>
                </a:cubicBezTo>
                <a:cubicBezTo>
                  <a:pt x="16273" y="3423"/>
                  <a:pt x="15982" y="2288"/>
                  <a:pt x="16347" y="889"/>
                </a:cubicBezTo>
                <a:cubicBezTo>
                  <a:pt x="15671" y="522"/>
                  <a:pt x="14951" y="224"/>
                  <a:pt x="14198" y="0"/>
                </a:cubicBezTo>
                <a:cubicBezTo>
                  <a:pt x="13467" y="1248"/>
                  <a:pt x="12147" y="2078"/>
                  <a:pt x="10800" y="2078"/>
                </a:cubicBezTo>
                <a:cubicBezTo>
                  <a:pt x="9453" y="2078"/>
                  <a:pt x="8134" y="1248"/>
                  <a:pt x="7403" y="0"/>
                </a:cubicBezTo>
                <a:cubicBezTo>
                  <a:pt x="6651" y="224"/>
                  <a:pt x="5931" y="522"/>
                  <a:pt x="5253" y="889"/>
                </a:cubicBezTo>
                <a:cubicBezTo>
                  <a:pt x="5620" y="2288"/>
                  <a:pt x="5329" y="3422"/>
                  <a:pt x="4375" y="4375"/>
                </a:cubicBezTo>
                <a:cubicBezTo>
                  <a:pt x="3423" y="5328"/>
                  <a:pt x="2290" y="5876"/>
                  <a:pt x="890" y="5510"/>
                </a:cubicBezTo>
                <a:cubicBezTo>
                  <a:pt x="523" y="6187"/>
                  <a:pt x="224" y="6908"/>
                  <a:pt x="0" y="7659"/>
                </a:cubicBezTo>
                <a:cubicBezTo>
                  <a:pt x="1249" y="8390"/>
                  <a:pt x="2078" y="9454"/>
                  <a:pt x="2078" y="10801"/>
                </a:cubicBezTo>
                <a:cubicBezTo>
                  <a:pt x="2078" y="12146"/>
                  <a:pt x="1249" y="13467"/>
                  <a:pt x="0" y="14198"/>
                </a:cubicBezTo>
                <a:cubicBezTo>
                  <a:pt x="224" y="14950"/>
                  <a:pt x="523" y="15670"/>
                  <a:pt x="890" y="16348"/>
                </a:cubicBezTo>
                <a:cubicBezTo>
                  <a:pt x="2290" y="15981"/>
                  <a:pt x="3423" y="16272"/>
                  <a:pt x="4375" y="17226"/>
                </a:cubicBezTo>
                <a:cubicBezTo>
                  <a:pt x="5327" y="18178"/>
                  <a:pt x="5620" y="19312"/>
                  <a:pt x="5253" y="20711"/>
                </a:cubicBezTo>
                <a:cubicBezTo>
                  <a:pt x="5931" y="21078"/>
                  <a:pt x="6651" y="21377"/>
                  <a:pt x="7403" y="21600"/>
                </a:cubicBezTo>
                <a:cubicBezTo>
                  <a:pt x="8134" y="20352"/>
                  <a:pt x="9453" y="19524"/>
                  <a:pt x="10800" y="19524"/>
                </a:cubicBezTo>
                <a:cubicBezTo>
                  <a:pt x="12147" y="19524"/>
                  <a:pt x="13467" y="20352"/>
                  <a:pt x="14198" y="21600"/>
                </a:cubicBezTo>
                <a:cubicBezTo>
                  <a:pt x="14951" y="21376"/>
                  <a:pt x="15671" y="21078"/>
                  <a:pt x="16349" y="20711"/>
                </a:cubicBezTo>
                <a:cubicBezTo>
                  <a:pt x="15982" y="19312"/>
                  <a:pt x="16273" y="18178"/>
                  <a:pt x="17225" y="17226"/>
                </a:cubicBezTo>
                <a:cubicBezTo>
                  <a:pt x="18177" y="16272"/>
                  <a:pt x="19310" y="15724"/>
                  <a:pt x="20711" y="16091"/>
                </a:cubicBezTo>
                <a:cubicBezTo>
                  <a:pt x="21077" y="15413"/>
                  <a:pt x="21376" y="14693"/>
                  <a:pt x="21600" y="13941"/>
                </a:cubicBezTo>
                <a:cubicBezTo>
                  <a:pt x="20352" y="13210"/>
                  <a:pt x="19522" y="12146"/>
                  <a:pt x="19522" y="10801"/>
                </a:cubicBezTo>
                <a:close/>
              </a:path>
            </a:pathLst>
          </a:custGeom>
          <a:solidFill>
            <a:srgbClr val="3D73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19" name="Shape 4440"/>
          <p:cNvSpPr/>
          <p:nvPr/>
        </p:nvSpPr>
        <p:spPr>
          <a:xfrm>
            <a:off x="7623156" y="3450150"/>
            <a:ext cx="349509" cy="349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321"/>
                </a:moveTo>
                <a:cubicBezTo>
                  <a:pt x="8855" y="14321"/>
                  <a:pt x="7279" y="12745"/>
                  <a:pt x="7279" y="10800"/>
                </a:cubicBezTo>
                <a:cubicBezTo>
                  <a:pt x="7279" y="8855"/>
                  <a:pt x="8855" y="7279"/>
                  <a:pt x="10800" y="7279"/>
                </a:cubicBezTo>
                <a:cubicBezTo>
                  <a:pt x="12745" y="7279"/>
                  <a:pt x="14321" y="8855"/>
                  <a:pt x="14321" y="10800"/>
                </a:cubicBezTo>
                <a:cubicBezTo>
                  <a:pt x="14321" y="12745"/>
                  <a:pt x="12745" y="14321"/>
                  <a:pt x="10800" y="14321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solidFill>
            <a:srgbClr val="3D735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grpSp>
        <p:nvGrpSpPr>
          <p:cNvPr id="20" name="Group 60"/>
          <p:cNvGrpSpPr/>
          <p:nvPr/>
        </p:nvGrpSpPr>
        <p:grpSpPr>
          <a:xfrm>
            <a:off x="9299810" y="3463121"/>
            <a:ext cx="368732" cy="371062"/>
            <a:chOff x="7559504" y="1489913"/>
            <a:chExt cx="273472" cy="275200"/>
          </a:xfrm>
          <a:solidFill>
            <a:srgbClr val="3D7351"/>
          </a:solidFill>
        </p:grpSpPr>
        <p:sp>
          <p:nvSpPr>
            <p:cNvPr id="21" name="Shape 4571"/>
            <p:cNvSpPr/>
            <p:nvPr/>
          </p:nvSpPr>
          <p:spPr>
            <a:xfrm>
              <a:off x="7559504" y="1546071"/>
              <a:ext cx="218980" cy="21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93" h="17592" extrusionOk="0">
                  <a:moveTo>
                    <a:pt x="4249" y="463"/>
                  </a:moveTo>
                  <a:cubicBezTo>
                    <a:pt x="2881" y="1829"/>
                    <a:pt x="-3101" y="10356"/>
                    <a:pt x="2067" y="15524"/>
                  </a:cubicBezTo>
                  <a:cubicBezTo>
                    <a:pt x="7233" y="20692"/>
                    <a:pt x="15762" y="14711"/>
                    <a:pt x="17131" y="13342"/>
                  </a:cubicBezTo>
                  <a:cubicBezTo>
                    <a:pt x="18499" y="11977"/>
                    <a:pt x="16722" y="7983"/>
                    <a:pt x="13165" y="4424"/>
                  </a:cubicBezTo>
                  <a:cubicBezTo>
                    <a:pt x="9607" y="866"/>
                    <a:pt x="5618" y="-908"/>
                    <a:pt x="4249" y="46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  <p:sp>
          <p:nvSpPr>
            <p:cNvPr id="22" name="Shape 4572"/>
            <p:cNvSpPr/>
            <p:nvPr/>
          </p:nvSpPr>
          <p:spPr>
            <a:xfrm>
              <a:off x="7690505" y="1489913"/>
              <a:ext cx="142471" cy="142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21278" extrusionOk="0">
                  <a:moveTo>
                    <a:pt x="20680" y="15454"/>
                  </a:moveTo>
                  <a:cubicBezTo>
                    <a:pt x="20077" y="14362"/>
                    <a:pt x="18716" y="13974"/>
                    <a:pt x="17641" y="14580"/>
                  </a:cubicBezTo>
                  <a:lnTo>
                    <a:pt x="13330" y="17031"/>
                  </a:lnTo>
                  <a:cubicBezTo>
                    <a:pt x="12254" y="17643"/>
                    <a:pt x="11870" y="19029"/>
                    <a:pt x="12472" y="20115"/>
                  </a:cubicBezTo>
                  <a:cubicBezTo>
                    <a:pt x="12883" y="20858"/>
                    <a:pt x="13642" y="21278"/>
                    <a:pt x="14424" y="21278"/>
                  </a:cubicBezTo>
                  <a:cubicBezTo>
                    <a:pt x="14793" y="21278"/>
                    <a:pt x="15167" y="21185"/>
                    <a:pt x="15514" y="20989"/>
                  </a:cubicBezTo>
                  <a:lnTo>
                    <a:pt x="19822" y="18538"/>
                  </a:lnTo>
                  <a:cubicBezTo>
                    <a:pt x="20897" y="17926"/>
                    <a:pt x="21282" y="16545"/>
                    <a:pt x="20680" y="15454"/>
                  </a:cubicBezTo>
                  <a:close/>
                  <a:moveTo>
                    <a:pt x="1142" y="8619"/>
                  </a:moveTo>
                  <a:cubicBezTo>
                    <a:pt x="1489" y="8816"/>
                    <a:pt x="1863" y="8909"/>
                    <a:pt x="2231" y="8909"/>
                  </a:cubicBezTo>
                  <a:cubicBezTo>
                    <a:pt x="3014" y="8909"/>
                    <a:pt x="3772" y="8494"/>
                    <a:pt x="4184" y="7751"/>
                  </a:cubicBezTo>
                  <a:lnTo>
                    <a:pt x="6596" y="3374"/>
                  </a:lnTo>
                  <a:cubicBezTo>
                    <a:pt x="7201" y="2282"/>
                    <a:pt x="6817" y="901"/>
                    <a:pt x="5741" y="289"/>
                  </a:cubicBezTo>
                  <a:cubicBezTo>
                    <a:pt x="4665" y="-322"/>
                    <a:pt x="3304" y="66"/>
                    <a:pt x="2699" y="1163"/>
                  </a:cubicBezTo>
                  <a:lnTo>
                    <a:pt x="287" y="5535"/>
                  </a:lnTo>
                  <a:cubicBezTo>
                    <a:pt x="-318" y="6627"/>
                    <a:pt x="67" y="8008"/>
                    <a:pt x="1142" y="8619"/>
                  </a:cubicBezTo>
                  <a:close/>
                  <a:moveTo>
                    <a:pt x="9183" y="14225"/>
                  </a:moveTo>
                  <a:cubicBezTo>
                    <a:pt x="9753" y="14225"/>
                    <a:pt x="10326" y="14007"/>
                    <a:pt x="10762" y="13559"/>
                  </a:cubicBezTo>
                  <a:lnTo>
                    <a:pt x="15016" y="9242"/>
                  </a:lnTo>
                  <a:cubicBezTo>
                    <a:pt x="15890" y="8357"/>
                    <a:pt x="15890" y="6922"/>
                    <a:pt x="15016" y="6037"/>
                  </a:cubicBezTo>
                  <a:cubicBezTo>
                    <a:pt x="14145" y="5153"/>
                    <a:pt x="12730" y="5153"/>
                    <a:pt x="11859" y="6037"/>
                  </a:cubicBezTo>
                  <a:lnTo>
                    <a:pt x="7605" y="10355"/>
                  </a:lnTo>
                  <a:cubicBezTo>
                    <a:pt x="6731" y="11239"/>
                    <a:pt x="6731" y="12675"/>
                    <a:pt x="7605" y="13559"/>
                  </a:cubicBezTo>
                  <a:cubicBezTo>
                    <a:pt x="8040" y="14007"/>
                    <a:pt x="8610" y="14225"/>
                    <a:pt x="9183" y="14225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endParaRPr>
            </a:p>
          </p:txBody>
        </p:sp>
      </p:grp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364848" y="477424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4898277" y="477424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299950" y="477424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6613683" y="1908641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3145174" y="1908641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4526057" y="2926312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 rot="2700000">
            <a:off x="5260873" y="2233955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 flipH="1">
            <a:off x="6967704" y="2932444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 rot="18900000" flipH="1">
            <a:off x="6232889" y="2240086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 flipH="1" flipV="1">
            <a:off x="6961572" y="4024219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Freeform 8"/>
          <p:cNvSpPr/>
          <p:nvPr/>
        </p:nvSpPr>
        <p:spPr>
          <a:xfrm rot="2700000" flipH="1" flipV="1">
            <a:off x="6210485" y="4728837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flipV="1">
            <a:off x="4532188" y="4030350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Freeform 10"/>
          <p:cNvSpPr/>
          <p:nvPr/>
        </p:nvSpPr>
        <p:spPr>
          <a:xfrm rot="18900000" flipV="1">
            <a:off x="5267003" y="4722707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169401" y="4030349"/>
            <a:ext cx="618000" cy="0"/>
          </a:xfrm>
          <a:prstGeom prst="line">
            <a:avLst/>
          </a:prstGeom>
          <a:ln w="19050">
            <a:solidFill>
              <a:srgbClr val="3D735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3"/>
          <p:cNvGrpSpPr/>
          <p:nvPr/>
        </p:nvGrpSpPr>
        <p:grpSpPr>
          <a:xfrm>
            <a:off x="4167103" y="2573106"/>
            <a:ext cx="669024" cy="618000"/>
            <a:chOff x="4228147" y="2074893"/>
            <a:chExt cx="692928" cy="640080"/>
          </a:xfrm>
        </p:grpSpPr>
        <p:cxnSp>
          <p:nvCxnSpPr>
            <p:cNvPr id="14" name="Straight Connector 14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3D735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/>
            <p:nvPr/>
          </p:nvCxnSpPr>
          <p:spPr>
            <a:xfrm flipH="1">
              <a:off x="4228147" y="2166249"/>
              <a:ext cx="466625" cy="0"/>
            </a:xfrm>
            <a:prstGeom prst="line">
              <a:avLst/>
            </a:prstGeom>
            <a:ln w="19050">
              <a:solidFill>
                <a:srgbClr val="3D735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6"/>
          <p:cNvGrpSpPr/>
          <p:nvPr/>
        </p:nvGrpSpPr>
        <p:grpSpPr>
          <a:xfrm flipV="1">
            <a:off x="4169402" y="4762996"/>
            <a:ext cx="834570" cy="618000"/>
            <a:chOff x="4056686" y="2074893"/>
            <a:chExt cx="864389" cy="640080"/>
          </a:xfrm>
        </p:grpSpPr>
        <p:cxnSp>
          <p:nvCxnSpPr>
            <p:cNvPr id="17" name="Straight Connector 17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3D735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8"/>
            <p:cNvCxnSpPr/>
            <p:nvPr/>
          </p:nvCxnSpPr>
          <p:spPr>
            <a:xfrm flipH="1" flipV="1">
              <a:off x="4056686" y="2166249"/>
              <a:ext cx="638087" cy="0"/>
            </a:xfrm>
            <a:prstGeom prst="line">
              <a:avLst/>
            </a:prstGeom>
            <a:ln w="19050">
              <a:solidFill>
                <a:srgbClr val="3D735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0"/>
          <p:cNvGrpSpPr/>
          <p:nvPr/>
        </p:nvGrpSpPr>
        <p:grpSpPr>
          <a:xfrm flipH="1">
            <a:off x="7023632" y="2405269"/>
            <a:ext cx="829599" cy="618000"/>
            <a:chOff x="4061835" y="2074893"/>
            <a:chExt cx="859240" cy="640080"/>
          </a:xfrm>
        </p:grpSpPr>
        <p:cxnSp>
          <p:nvCxnSpPr>
            <p:cNvPr id="20" name="Straight Connector 21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3D735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2"/>
            <p:cNvCxnSpPr/>
            <p:nvPr/>
          </p:nvCxnSpPr>
          <p:spPr>
            <a:xfrm flipH="1">
              <a:off x="4061835" y="2166249"/>
              <a:ext cx="632937" cy="0"/>
            </a:xfrm>
            <a:prstGeom prst="line">
              <a:avLst/>
            </a:prstGeom>
            <a:ln w="19050">
              <a:solidFill>
                <a:srgbClr val="3D735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3"/>
          <p:cNvCxnSpPr/>
          <p:nvPr/>
        </p:nvCxnSpPr>
        <p:spPr>
          <a:xfrm rot="5400000" flipV="1">
            <a:off x="7558245" y="3448318"/>
            <a:ext cx="0" cy="618000"/>
          </a:xfrm>
          <a:prstGeom prst="line">
            <a:avLst/>
          </a:prstGeom>
          <a:ln w="19050">
            <a:solidFill>
              <a:srgbClr val="3D735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4"/>
          <p:cNvGrpSpPr/>
          <p:nvPr/>
        </p:nvGrpSpPr>
        <p:grpSpPr>
          <a:xfrm flipH="1" flipV="1">
            <a:off x="7190701" y="4578616"/>
            <a:ext cx="834197" cy="618000"/>
            <a:chOff x="4057073" y="2074893"/>
            <a:chExt cx="864002" cy="640080"/>
          </a:xfrm>
        </p:grpSpPr>
        <p:cxnSp>
          <p:nvCxnSpPr>
            <p:cNvPr id="24" name="Straight Connector 25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3D735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6"/>
            <p:cNvCxnSpPr/>
            <p:nvPr/>
          </p:nvCxnSpPr>
          <p:spPr>
            <a:xfrm flipH="1" flipV="1">
              <a:off x="4057073" y="2166249"/>
              <a:ext cx="637699" cy="0"/>
            </a:xfrm>
            <a:prstGeom prst="line">
              <a:avLst/>
            </a:prstGeom>
            <a:ln w="19050">
              <a:solidFill>
                <a:srgbClr val="3D735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AutoShape 59"/>
          <p:cNvSpPr/>
          <p:nvPr/>
        </p:nvSpPr>
        <p:spPr bwMode="auto">
          <a:xfrm>
            <a:off x="5486290" y="3463010"/>
            <a:ext cx="973001" cy="971339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3D735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486895" y="229664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1486895" y="3672584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1486895" y="4852877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8204100" y="2141839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8204100" y="3517774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8204100" y="4698067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36581" y="2586490"/>
            <a:ext cx="5918837" cy="1685020"/>
            <a:chOff x="3136581" y="2620011"/>
            <a:chExt cx="5918837" cy="1685020"/>
          </a:xfrm>
        </p:grpSpPr>
        <p:grpSp>
          <p:nvGrpSpPr>
            <p:cNvPr id="5" name="组合 4"/>
            <p:cNvGrpSpPr/>
            <p:nvPr/>
          </p:nvGrpSpPr>
          <p:grpSpPr>
            <a:xfrm>
              <a:off x="4977744" y="2620011"/>
              <a:ext cx="2236510" cy="1199901"/>
              <a:chOff x="4991377" y="2848925"/>
              <a:chExt cx="2236510" cy="1199901"/>
            </a:xfrm>
          </p:grpSpPr>
          <p:sp>
            <p:nvSpPr>
              <p:cNvPr id="18" name="文本框 13"/>
              <p:cNvSpPr txBox="1">
                <a:spLocks noChangeArrowheads="1"/>
              </p:cNvSpPr>
              <p:nvPr/>
            </p:nvSpPr>
            <p:spPr bwMode="auto">
              <a:xfrm>
                <a:off x="4991377" y="3648716"/>
                <a:ext cx="22365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点击添加标题内容</a:t>
                </a:r>
                <a:endParaRPr lang="zh-CN" altLang="en-US" sz="2000" dirty="0">
                  <a:solidFill>
                    <a:srgbClr val="59595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5766091" y="2848925"/>
                <a:ext cx="687082" cy="687082"/>
                <a:chOff x="5797609" y="2848925"/>
                <a:chExt cx="687082" cy="687082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5797609" y="2848925"/>
                  <a:ext cx="687082" cy="687082"/>
                </a:xfrm>
                <a:prstGeom prst="ellipse">
                  <a:avLst/>
                </a:prstGeom>
                <a:noFill/>
                <a:ln>
                  <a:solidFill>
                    <a:srgbClr val="3D73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5838007" y="2961634"/>
                  <a:ext cx="6062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708265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04</a:t>
                  </a:r>
                  <a:endParaRPr lang="zh-CN" altLang="en-US" sz="2400" dirty="0">
                    <a:solidFill>
                      <a:srgbClr val="708265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sp>
          <p:nvSpPr>
            <p:cNvPr id="22" name="文本占位符 2"/>
            <p:cNvSpPr txBox="1"/>
            <p:nvPr/>
          </p:nvSpPr>
          <p:spPr>
            <a:xfrm>
              <a:off x="3136581" y="3932621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1163638"/>
            <a:ext cx="6008687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>
          <a:xfrm rot="18987517">
            <a:off x="5507038" y="4994275"/>
            <a:ext cx="5276850" cy="338138"/>
          </a:xfrm>
          <a:custGeom>
            <a:avLst/>
            <a:gdLst>
              <a:gd name="connsiteX0" fmla="*/ 4920553 w 5276570"/>
              <a:gd name="connsiteY0" fmla="*/ 1 h 338338"/>
              <a:gd name="connsiteX1" fmla="*/ 5276570 w 5276570"/>
              <a:gd name="connsiteY1" fmla="*/ 338338 h 338338"/>
              <a:gd name="connsiteX2" fmla="*/ 356018 w 5276570"/>
              <a:gd name="connsiteY2" fmla="*/ 338337 h 338338"/>
              <a:gd name="connsiteX3" fmla="*/ 0 w 5276570"/>
              <a:gd name="connsiteY3" fmla="*/ 0 h 33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6570" h="338338">
                <a:moveTo>
                  <a:pt x="4920553" y="1"/>
                </a:moveTo>
                <a:lnTo>
                  <a:pt x="5276570" y="338338"/>
                </a:lnTo>
                <a:lnTo>
                  <a:pt x="356018" y="338337"/>
                </a:lnTo>
                <a:lnTo>
                  <a:pt x="0" y="0"/>
                </a:lnTo>
                <a:close/>
              </a:path>
            </a:pathLst>
          </a:cu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ea typeface="华文细黑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12725"/>
            <a:ext cx="152400" cy="565150"/>
          </a:xfrm>
          <a:prstGeom prst="rect">
            <a:avLst/>
          </a:prstGeom>
          <a:solidFill>
            <a:srgbClr val="3D7351"/>
          </a:solidFill>
          <a:ln>
            <a:solidFill>
              <a:srgbClr val="3D7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5745" y="213360"/>
            <a:ext cx="563880" cy="563880"/>
            <a:chOff x="276225" y="213360"/>
            <a:chExt cx="563880" cy="563880"/>
          </a:xfrm>
          <a:solidFill>
            <a:srgbClr val="3D7351"/>
          </a:solidFill>
        </p:grpSpPr>
        <p:sp>
          <p:nvSpPr>
            <p:cNvPr id="20" name="矩形 19"/>
            <p:cNvSpPr/>
            <p:nvPr/>
          </p:nvSpPr>
          <p:spPr>
            <a:xfrm>
              <a:off x="276225" y="213360"/>
              <a:ext cx="250031" cy="563880"/>
            </a:xfrm>
            <a:prstGeom prst="rect">
              <a:avLst/>
            </a:prstGeom>
            <a:grpFill/>
            <a:ln>
              <a:solidFill>
                <a:srgbClr val="3D7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76225" y="213360"/>
              <a:ext cx="563880" cy="563880"/>
            </a:xfrm>
            <a:prstGeom prst="ellipse">
              <a:avLst/>
            </a:prstGeom>
            <a:grpFill/>
            <a:ln>
              <a:solidFill>
                <a:srgbClr val="3D7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ea typeface="华文细黑" panose="02010600040101010101" pitchFamily="2" charset="-122"/>
              </a:endParaRPr>
            </a:p>
          </p:txBody>
        </p:sp>
      </p:grpSp>
      <p:sp>
        <p:nvSpPr>
          <p:cNvPr id="22" name="文本框 25"/>
          <p:cNvSpPr txBox="1">
            <a:spLocks noChangeArrowheads="1"/>
          </p:cNvSpPr>
          <p:nvPr/>
        </p:nvSpPr>
        <p:spPr bwMode="auto">
          <a:xfrm>
            <a:off x="902970" y="21272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D735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输入标题</a:t>
            </a:r>
            <a:endParaRPr lang="zh-CN" altLang="en-US" sz="2400" b="1" dirty="0">
              <a:solidFill>
                <a:srgbClr val="3D735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2970" y="579858"/>
            <a:ext cx="147668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b="1" dirty="0">
                <a:solidFill>
                  <a:srgbClr val="3D735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Company instruction</a:t>
            </a:r>
            <a:endParaRPr lang="zh-CN" altLang="en-US" sz="1000" b="1" dirty="0">
              <a:solidFill>
                <a:srgbClr val="3D735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2970" y="1816411"/>
            <a:ext cx="6678931" cy="754052"/>
            <a:chOff x="902970" y="1979935"/>
            <a:chExt cx="6678931" cy="754052"/>
          </a:xfrm>
        </p:grpSpPr>
        <p:sp>
          <p:nvSpPr>
            <p:cNvPr id="13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665802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2970" y="3128688"/>
            <a:ext cx="6678931" cy="754052"/>
            <a:chOff x="902970" y="1979935"/>
            <a:chExt cx="6678931" cy="754052"/>
          </a:xfrm>
        </p:grpSpPr>
        <p:sp>
          <p:nvSpPr>
            <p:cNvPr id="24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665802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2970" y="4440965"/>
            <a:ext cx="6678931" cy="754052"/>
            <a:chOff x="902970" y="1979935"/>
            <a:chExt cx="6678931" cy="754052"/>
          </a:xfrm>
        </p:grpSpPr>
        <p:sp>
          <p:nvSpPr>
            <p:cNvPr id="27" name="文本框 5"/>
            <p:cNvSpPr txBox="1">
              <a:spLocks noChangeArrowheads="1"/>
            </p:cNvSpPr>
            <p:nvPr/>
          </p:nvSpPr>
          <p:spPr bwMode="auto">
            <a:xfrm>
              <a:off x="902970" y="1979935"/>
              <a:ext cx="159420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文本框 6"/>
            <p:cNvSpPr txBox="1">
              <a:spLocks noChangeArrowheads="1"/>
            </p:cNvSpPr>
            <p:nvPr/>
          </p:nvSpPr>
          <p:spPr bwMode="auto">
            <a:xfrm>
              <a:off x="923881" y="2318489"/>
              <a:ext cx="665802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6294233" y="239764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59595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点击添加标题内容</a:t>
            </a:r>
            <a:endParaRPr lang="zh-CN" altLang="en-US" sz="2000" dirty="0">
              <a:solidFill>
                <a:srgbClr val="59595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6294233" y="294696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9595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点击添加标题内容</a:t>
            </a:r>
            <a:endParaRPr lang="zh-CN" altLang="en-US" sz="2000" dirty="0">
              <a:solidFill>
                <a:srgbClr val="59595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5"/>
          <p:cNvSpPr txBox="1">
            <a:spLocks noChangeArrowheads="1"/>
          </p:cNvSpPr>
          <p:nvPr/>
        </p:nvSpPr>
        <p:spPr bwMode="auto">
          <a:xfrm>
            <a:off x="6294233" y="349628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9595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点击添加标题内容</a:t>
            </a:r>
            <a:endParaRPr lang="zh-CN" altLang="en-US" sz="2000" dirty="0">
              <a:solidFill>
                <a:srgbClr val="59595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6"/>
          <p:cNvSpPr txBox="1">
            <a:spLocks noChangeArrowheads="1"/>
          </p:cNvSpPr>
          <p:nvPr/>
        </p:nvSpPr>
        <p:spPr bwMode="auto">
          <a:xfrm>
            <a:off x="6294233" y="4045603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59595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点击添加标题内容</a:t>
            </a:r>
            <a:endParaRPr lang="zh-CN" altLang="en-US" sz="2000" dirty="0">
              <a:solidFill>
                <a:srgbClr val="59595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42123" y="2374188"/>
            <a:ext cx="60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826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rgbClr val="70826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42124" y="2923508"/>
            <a:ext cx="64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826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rgbClr val="70826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42123" y="3472828"/>
            <a:ext cx="64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826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rgbClr val="70826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42123" y="4022148"/>
            <a:ext cx="64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826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rgbClr val="70826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61256" y="2994897"/>
            <a:ext cx="1410704" cy="992892"/>
            <a:chOff x="3503718" y="2938055"/>
            <a:chExt cx="1410704" cy="992892"/>
          </a:xfrm>
        </p:grpSpPr>
        <p:grpSp>
          <p:nvGrpSpPr>
            <p:cNvPr id="25" name="组合 24"/>
            <p:cNvGrpSpPr/>
            <p:nvPr/>
          </p:nvGrpSpPr>
          <p:grpSpPr>
            <a:xfrm>
              <a:off x="3503718" y="2938055"/>
              <a:ext cx="1410704" cy="992892"/>
              <a:chOff x="3561850" y="2938055"/>
              <a:chExt cx="1410704" cy="992892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630124" y="3469282"/>
                <a:ext cx="127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D7351"/>
                    </a:solidFill>
                    <a:latin typeface="Impact" panose="020B0806030902050204" pitchFamily="34" charset="0"/>
                    <a:ea typeface="华文细黑" panose="02010600040101010101" pitchFamily="2" charset="-122"/>
                  </a:rPr>
                  <a:t>CONTENT</a:t>
                </a:r>
                <a:endParaRPr lang="zh-CN" altLang="en-US" sz="2400" dirty="0">
                  <a:solidFill>
                    <a:srgbClr val="3D7351"/>
                  </a:solidFill>
                  <a:latin typeface="Impact" panose="020B0806030902050204" pitchFamily="34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561850" y="2938055"/>
                <a:ext cx="14107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目录</a:t>
                </a:r>
                <a:endParaRPr lang="zh-CN" altLang="en-US" sz="360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6" name="L 形 25"/>
            <p:cNvSpPr/>
            <p:nvPr/>
          </p:nvSpPr>
          <p:spPr>
            <a:xfrm rot="2493705" flipH="1" flipV="1">
              <a:off x="4575036" y="3364836"/>
              <a:ext cx="54243" cy="54244"/>
            </a:xfrm>
            <a:prstGeom prst="corner">
              <a:avLst>
                <a:gd name="adj1" fmla="val 15149"/>
                <a:gd name="adj2" fmla="val 17140"/>
              </a:avLst>
            </a:prstGeom>
            <a:solidFill>
              <a:srgbClr val="708265"/>
            </a:solidFill>
            <a:ln>
              <a:solidFill>
                <a:srgbClr val="708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D7351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7" name="L 形 26"/>
            <p:cNvSpPr/>
            <p:nvPr/>
          </p:nvSpPr>
          <p:spPr>
            <a:xfrm rot="2493705" flipH="1" flipV="1">
              <a:off x="4649233" y="3364836"/>
              <a:ext cx="54243" cy="54244"/>
            </a:xfrm>
            <a:prstGeom prst="corner">
              <a:avLst>
                <a:gd name="adj1" fmla="val 15149"/>
                <a:gd name="adj2" fmla="val 17140"/>
              </a:avLst>
            </a:prstGeom>
            <a:solidFill>
              <a:srgbClr val="708265"/>
            </a:solidFill>
            <a:ln>
              <a:solidFill>
                <a:srgbClr val="708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D7351"/>
                </a:solidFill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任意多边形 2"/>
          <p:cNvSpPr/>
          <p:nvPr/>
        </p:nvSpPr>
        <p:spPr>
          <a:xfrm>
            <a:off x="735008" y="2315173"/>
            <a:ext cx="1725099" cy="1725099"/>
          </a:xfrm>
          <a:custGeom>
            <a:avLst/>
            <a:gdLst>
              <a:gd name="connsiteX0" fmla="*/ 0 w 1725099"/>
              <a:gd name="connsiteY0" fmla="*/ 862550 h 1725099"/>
              <a:gd name="connsiteX1" fmla="*/ 862550 w 1725099"/>
              <a:gd name="connsiteY1" fmla="*/ 0 h 1725099"/>
              <a:gd name="connsiteX2" fmla="*/ 1725100 w 1725099"/>
              <a:gd name="connsiteY2" fmla="*/ 862550 h 1725099"/>
              <a:gd name="connsiteX3" fmla="*/ 862550 w 1725099"/>
              <a:gd name="connsiteY3" fmla="*/ 1725100 h 1725099"/>
              <a:gd name="connsiteX4" fmla="*/ 0 w 1725099"/>
              <a:gd name="connsiteY4" fmla="*/ 862550 h 172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099" h="1725099">
                <a:moveTo>
                  <a:pt x="0" y="862550"/>
                </a:moveTo>
                <a:cubicBezTo>
                  <a:pt x="0" y="386177"/>
                  <a:pt x="386177" y="0"/>
                  <a:pt x="862550" y="0"/>
                </a:cubicBezTo>
                <a:cubicBezTo>
                  <a:pt x="1338923" y="0"/>
                  <a:pt x="1725100" y="386177"/>
                  <a:pt x="1725100" y="862550"/>
                </a:cubicBezTo>
                <a:cubicBezTo>
                  <a:pt x="1725100" y="1338923"/>
                  <a:pt x="1338923" y="1725100"/>
                  <a:pt x="862550" y="1725100"/>
                </a:cubicBezTo>
                <a:cubicBezTo>
                  <a:pt x="386177" y="1725100"/>
                  <a:pt x="0" y="1338923"/>
                  <a:pt x="0" y="862550"/>
                </a:cubicBezTo>
                <a:close/>
              </a:path>
            </a:pathLst>
          </a:custGeom>
          <a:solidFill>
            <a:srgbClr val="3D735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35185" tIns="335185" rIns="335185" bIns="33518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任意多边形 3"/>
          <p:cNvSpPr/>
          <p:nvPr/>
        </p:nvSpPr>
        <p:spPr>
          <a:xfrm>
            <a:off x="2600185" y="2677444"/>
            <a:ext cx="1000557" cy="1000557"/>
          </a:xfrm>
          <a:custGeom>
            <a:avLst/>
            <a:gdLst>
              <a:gd name="connsiteX0" fmla="*/ 132624 w 1000557"/>
              <a:gd name="connsiteY0" fmla="*/ 382613 h 1000557"/>
              <a:gd name="connsiteX1" fmla="*/ 382613 w 1000557"/>
              <a:gd name="connsiteY1" fmla="*/ 382613 h 1000557"/>
              <a:gd name="connsiteX2" fmla="*/ 382613 w 1000557"/>
              <a:gd name="connsiteY2" fmla="*/ 132624 h 1000557"/>
              <a:gd name="connsiteX3" fmla="*/ 617944 w 1000557"/>
              <a:gd name="connsiteY3" fmla="*/ 132624 h 1000557"/>
              <a:gd name="connsiteX4" fmla="*/ 617944 w 1000557"/>
              <a:gd name="connsiteY4" fmla="*/ 382613 h 1000557"/>
              <a:gd name="connsiteX5" fmla="*/ 867933 w 1000557"/>
              <a:gd name="connsiteY5" fmla="*/ 382613 h 1000557"/>
              <a:gd name="connsiteX6" fmla="*/ 867933 w 1000557"/>
              <a:gd name="connsiteY6" fmla="*/ 617944 h 1000557"/>
              <a:gd name="connsiteX7" fmla="*/ 617944 w 1000557"/>
              <a:gd name="connsiteY7" fmla="*/ 617944 h 1000557"/>
              <a:gd name="connsiteX8" fmla="*/ 617944 w 1000557"/>
              <a:gd name="connsiteY8" fmla="*/ 867933 h 1000557"/>
              <a:gd name="connsiteX9" fmla="*/ 382613 w 1000557"/>
              <a:gd name="connsiteY9" fmla="*/ 867933 h 1000557"/>
              <a:gd name="connsiteX10" fmla="*/ 382613 w 1000557"/>
              <a:gd name="connsiteY10" fmla="*/ 617944 h 1000557"/>
              <a:gd name="connsiteX11" fmla="*/ 132624 w 1000557"/>
              <a:gd name="connsiteY11" fmla="*/ 617944 h 1000557"/>
              <a:gd name="connsiteX12" fmla="*/ 132624 w 1000557"/>
              <a:gd name="connsiteY12" fmla="*/ 382613 h 10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557" h="1000557">
                <a:moveTo>
                  <a:pt x="132624" y="382613"/>
                </a:moveTo>
                <a:lnTo>
                  <a:pt x="382613" y="382613"/>
                </a:lnTo>
                <a:lnTo>
                  <a:pt x="382613" y="132624"/>
                </a:lnTo>
                <a:lnTo>
                  <a:pt x="617944" y="132624"/>
                </a:lnTo>
                <a:lnTo>
                  <a:pt x="617944" y="382613"/>
                </a:lnTo>
                <a:lnTo>
                  <a:pt x="867933" y="382613"/>
                </a:lnTo>
                <a:lnTo>
                  <a:pt x="867933" y="617944"/>
                </a:lnTo>
                <a:lnTo>
                  <a:pt x="617944" y="617944"/>
                </a:lnTo>
                <a:lnTo>
                  <a:pt x="617944" y="867933"/>
                </a:lnTo>
                <a:lnTo>
                  <a:pt x="382613" y="867933"/>
                </a:lnTo>
                <a:lnTo>
                  <a:pt x="382613" y="617944"/>
                </a:lnTo>
                <a:lnTo>
                  <a:pt x="132624" y="617944"/>
                </a:lnTo>
                <a:lnTo>
                  <a:pt x="132624" y="3826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2624" tIns="382613" rIns="132624" bIns="382613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任意多边形 4"/>
          <p:cNvSpPr/>
          <p:nvPr/>
        </p:nvSpPr>
        <p:spPr>
          <a:xfrm>
            <a:off x="3740821" y="2315173"/>
            <a:ext cx="1725099" cy="1725099"/>
          </a:xfrm>
          <a:custGeom>
            <a:avLst/>
            <a:gdLst>
              <a:gd name="connsiteX0" fmla="*/ 0 w 1725099"/>
              <a:gd name="connsiteY0" fmla="*/ 862550 h 1725099"/>
              <a:gd name="connsiteX1" fmla="*/ 862550 w 1725099"/>
              <a:gd name="connsiteY1" fmla="*/ 0 h 1725099"/>
              <a:gd name="connsiteX2" fmla="*/ 1725100 w 1725099"/>
              <a:gd name="connsiteY2" fmla="*/ 862550 h 1725099"/>
              <a:gd name="connsiteX3" fmla="*/ 862550 w 1725099"/>
              <a:gd name="connsiteY3" fmla="*/ 1725100 h 1725099"/>
              <a:gd name="connsiteX4" fmla="*/ 0 w 1725099"/>
              <a:gd name="connsiteY4" fmla="*/ 862550 h 172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099" h="1725099">
                <a:moveTo>
                  <a:pt x="0" y="862550"/>
                </a:moveTo>
                <a:cubicBezTo>
                  <a:pt x="0" y="386177"/>
                  <a:pt x="386177" y="0"/>
                  <a:pt x="862550" y="0"/>
                </a:cubicBezTo>
                <a:cubicBezTo>
                  <a:pt x="1338923" y="0"/>
                  <a:pt x="1725100" y="386177"/>
                  <a:pt x="1725100" y="862550"/>
                </a:cubicBezTo>
                <a:cubicBezTo>
                  <a:pt x="1725100" y="1338923"/>
                  <a:pt x="1338923" y="1725100"/>
                  <a:pt x="862550" y="1725100"/>
                </a:cubicBezTo>
                <a:cubicBezTo>
                  <a:pt x="386177" y="1725100"/>
                  <a:pt x="0" y="1338923"/>
                  <a:pt x="0" y="862550"/>
                </a:cubicBezTo>
                <a:close/>
              </a:path>
            </a:pathLst>
          </a:custGeom>
          <a:solidFill>
            <a:srgbClr val="3D735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35185" tIns="335185" rIns="335185" bIns="33518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5"/>
          <p:cNvSpPr/>
          <p:nvPr/>
        </p:nvSpPr>
        <p:spPr>
          <a:xfrm>
            <a:off x="5605998" y="2677444"/>
            <a:ext cx="1000557" cy="1000557"/>
          </a:xfrm>
          <a:custGeom>
            <a:avLst/>
            <a:gdLst>
              <a:gd name="connsiteX0" fmla="*/ 132624 w 1000557"/>
              <a:gd name="connsiteY0" fmla="*/ 382613 h 1000557"/>
              <a:gd name="connsiteX1" fmla="*/ 382613 w 1000557"/>
              <a:gd name="connsiteY1" fmla="*/ 382613 h 1000557"/>
              <a:gd name="connsiteX2" fmla="*/ 382613 w 1000557"/>
              <a:gd name="connsiteY2" fmla="*/ 132624 h 1000557"/>
              <a:gd name="connsiteX3" fmla="*/ 617944 w 1000557"/>
              <a:gd name="connsiteY3" fmla="*/ 132624 h 1000557"/>
              <a:gd name="connsiteX4" fmla="*/ 617944 w 1000557"/>
              <a:gd name="connsiteY4" fmla="*/ 382613 h 1000557"/>
              <a:gd name="connsiteX5" fmla="*/ 867933 w 1000557"/>
              <a:gd name="connsiteY5" fmla="*/ 382613 h 1000557"/>
              <a:gd name="connsiteX6" fmla="*/ 867933 w 1000557"/>
              <a:gd name="connsiteY6" fmla="*/ 617944 h 1000557"/>
              <a:gd name="connsiteX7" fmla="*/ 617944 w 1000557"/>
              <a:gd name="connsiteY7" fmla="*/ 617944 h 1000557"/>
              <a:gd name="connsiteX8" fmla="*/ 617944 w 1000557"/>
              <a:gd name="connsiteY8" fmla="*/ 867933 h 1000557"/>
              <a:gd name="connsiteX9" fmla="*/ 382613 w 1000557"/>
              <a:gd name="connsiteY9" fmla="*/ 867933 h 1000557"/>
              <a:gd name="connsiteX10" fmla="*/ 382613 w 1000557"/>
              <a:gd name="connsiteY10" fmla="*/ 617944 h 1000557"/>
              <a:gd name="connsiteX11" fmla="*/ 132624 w 1000557"/>
              <a:gd name="connsiteY11" fmla="*/ 617944 h 1000557"/>
              <a:gd name="connsiteX12" fmla="*/ 132624 w 1000557"/>
              <a:gd name="connsiteY12" fmla="*/ 382613 h 10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557" h="1000557">
                <a:moveTo>
                  <a:pt x="132624" y="382613"/>
                </a:moveTo>
                <a:lnTo>
                  <a:pt x="382613" y="382613"/>
                </a:lnTo>
                <a:lnTo>
                  <a:pt x="382613" y="132624"/>
                </a:lnTo>
                <a:lnTo>
                  <a:pt x="617944" y="132624"/>
                </a:lnTo>
                <a:lnTo>
                  <a:pt x="617944" y="382613"/>
                </a:lnTo>
                <a:lnTo>
                  <a:pt x="867933" y="382613"/>
                </a:lnTo>
                <a:lnTo>
                  <a:pt x="867933" y="617944"/>
                </a:lnTo>
                <a:lnTo>
                  <a:pt x="617944" y="617944"/>
                </a:lnTo>
                <a:lnTo>
                  <a:pt x="617944" y="867933"/>
                </a:lnTo>
                <a:lnTo>
                  <a:pt x="382613" y="867933"/>
                </a:lnTo>
                <a:lnTo>
                  <a:pt x="382613" y="617944"/>
                </a:lnTo>
                <a:lnTo>
                  <a:pt x="132624" y="617944"/>
                </a:lnTo>
                <a:lnTo>
                  <a:pt x="132624" y="3826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2624" tIns="382613" rIns="132624" bIns="382613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 6"/>
          <p:cNvSpPr/>
          <p:nvPr/>
        </p:nvSpPr>
        <p:spPr>
          <a:xfrm>
            <a:off x="6746633" y="2315173"/>
            <a:ext cx="1725099" cy="1725099"/>
          </a:xfrm>
          <a:custGeom>
            <a:avLst/>
            <a:gdLst>
              <a:gd name="connsiteX0" fmla="*/ 0 w 1725099"/>
              <a:gd name="connsiteY0" fmla="*/ 862550 h 1725099"/>
              <a:gd name="connsiteX1" fmla="*/ 862550 w 1725099"/>
              <a:gd name="connsiteY1" fmla="*/ 0 h 1725099"/>
              <a:gd name="connsiteX2" fmla="*/ 1725100 w 1725099"/>
              <a:gd name="connsiteY2" fmla="*/ 862550 h 1725099"/>
              <a:gd name="connsiteX3" fmla="*/ 862550 w 1725099"/>
              <a:gd name="connsiteY3" fmla="*/ 1725100 h 1725099"/>
              <a:gd name="connsiteX4" fmla="*/ 0 w 1725099"/>
              <a:gd name="connsiteY4" fmla="*/ 862550 h 172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099" h="1725099">
                <a:moveTo>
                  <a:pt x="0" y="862550"/>
                </a:moveTo>
                <a:cubicBezTo>
                  <a:pt x="0" y="386177"/>
                  <a:pt x="386177" y="0"/>
                  <a:pt x="862550" y="0"/>
                </a:cubicBezTo>
                <a:cubicBezTo>
                  <a:pt x="1338923" y="0"/>
                  <a:pt x="1725100" y="386177"/>
                  <a:pt x="1725100" y="862550"/>
                </a:cubicBezTo>
                <a:cubicBezTo>
                  <a:pt x="1725100" y="1338923"/>
                  <a:pt x="1338923" y="1725100"/>
                  <a:pt x="862550" y="1725100"/>
                </a:cubicBezTo>
                <a:cubicBezTo>
                  <a:pt x="386177" y="1725100"/>
                  <a:pt x="0" y="1338923"/>
                  <a:pt x="0" y="862550"/>
                </a:cubicBezTo>
                <a:close/>
              </a:path>
            </a:pathLst>
          </a:custGeom>
          <a:solidFill>
            <a:srgbClr val="3D735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35185" tIns="335185" rIns="335185" bIns="33518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7"/>
          <p:cNvSpPr/>
          <p:nvPr/>
        </p:nvSpPr>
        <p:spPr>
          <a:xfrm>
            <a:off x="8611810" y="2677444"/>
            <a:ext cx="1000557" cy="1000557"/>
          </a:xfrm>
          <a:custGeom>
            <a:avLst/>
            <a:gdLst>
              <a:gd name="connsiteX0" fmla="*/ 132624 w 1000557"/>
              <a:gd name="connsiteY0" fmla="*/ 206115 h 1000557"/>
              <a:gd name="connsiteX1" fmla="*/ 867933 w 1000557"/>
              <a:gd name="connsiteY1" fmla="*/ 206115 h 1000557"/>
              <a:gd name="connsiteX2" fmla="*/ 867933 w 1000557"/>
              <a:gd name="connsiteY2" fmla="*/ 441446 h 1000557"/>
              <a:gd name="connsiteX3" fmla="*/ 132624 w 1000557"/>
              <a:gd name="connsiteY3" fmla="*/ 441446 h 1000557"/>
              <a:gd name="connsiteX4" fmla="*/ 132624 w 1000557"/>
              <a:gd name="connsiteY4" fmla="*/ 206115 h 1000557"/>
              <a:gd name="connsiteX5" fmla="*/ 132624 w 1000557"/>
              <a:gd name="connsiteY5" fmla="*/ 559111 h 1000557"/>
              <a:gd name="connsiteX6" fmla="*/ 867933 w 1000557"/>
              <a:gd name="connsiteY6" fmla="*/ 559111 h 1000557"/>
              <a:gd name="connsiteX7" fmla="*/ 867933 w 1000557"/>
              <a:gd name="connsiteY7" fmla="*/ 794442 h 1000557"/>
              <a:gd name="connsiteX8" fmla="*/ 132624 w 1000557"/>
              <a:gd name="connsiteY8" fmla="*/ 794442 h 1000557"/>
              <a:gd name="connsiteX9" fmla="*/ 132624 w 1000557"/>
              <a:gd name="connsiteY9" fmla="*/ 559111 h 10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557" h="1000557">
                <a:moveTo>
                  <a:pt x="132624" y="206115"/>
                </a:moveTo>
                <a:lnTo>
                  <a:pt x="867933" y="206115"/>
                </a:lnTo>
                <a:lnTo>
                  <a:pt x="867933" y="441446"/>
                </a:lnTo>
                <a:lnTo>
                  <a:pt x="132624" y="441446"/>
                </a:lnTo>
                <a:lnTo>
                  <a:pt x="132624" y="206115"/>
                </a:lnTo>
                <a:close/>
                <a:moveTo>
                  <a:pt x="132624" y="559111"/>
                </a:moveTo>
                <a:lnTo>
                  <a:pt x="867933" y="559111"/>
                </a:lnTo>
                <a:lnTo>
                  <a:pt x="867933" y="794442"/>
                </a:lnTo>
                <a:lnTo>
                  <a:pt x="132624" y="794442"/>
                </a:lnTo>
                <a:lnTo>
                  <a:pt x="132624" y="5591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2624" tIns="206115" rIns="132624" bIns="206115" numCol="1" spcCol="1270" anchor="ctr" anchorCtr="0">
            <a:noAutofit/>
          </a:bodyPr>
          <a:lstStyle/>
          <a:p>
            <a:pPr lvl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任意多边形 8"/>
          <p:cNvSpPr/>
          <p:nvPr/>
        </p:nvSpPr>
        <p:spPr>
          <a:xfrm>
            <a:off x="9752446" y="2315173"/>
            <a:ext cx="1725099" cy="1725099"/>
          </a:xfrm>
          <a:custGeom>
            <a:avLst/>
            <a:gdLst>
              <a:gd name="connsiteX0" fmla="*/ 0 w 1725099"/>
              <a:gd name="connsiteY0" fmla="*/ 862550 h 1725099"/>
              <a:gd name="connsiteX1" fmla="*/ 862550 w 1725099"/>
              <a:gd name="connsiteY1" fmla="*/ 0 h 1725099"/>
              <a:gd name="connsiteX2" fmla="*/ 1725100 w 1725099"/>
              <a:gd name="connsiteY2" fmla="*/ 862550 h 1725099"/>
              <a:gd name="connsiteX3" fmla="*/ 862550 w 1725099"/>
              <a:gd name="connsiteY3" fmla="*/ 1725100 h 1725099"/>
              <a:gd name="connsiteX4" fmla="*/ 0 w 1725099"/>
              <a:gd name="connsiteY4" fmla="*/ 862550 h 172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099" h="1725099">
                <a:moveTo>
                  <a:pt x="0" y="862550"/>
                </a:moveTo>
                <a:cubicBezTo>
                  <a:pt x="0" y="386177"/>
                  <a:pt x="386177" y="0"/>
                  <a:pt x="862550" y="0"/>
                </a:cubicBezTo>
                <a:cubicBezTo>
                  <a:pt x="1338923" y="0"/>
                  <a:pt x="1725100" y="386177"/>
                  <a:pt x="1725100" y="862550"/>
                </a:cubicBezTo>
                <a:cubicBezTo>
                  <a:pt x="1725100" y="1338923"/>
                  <a:pt x="1338923" y="1725100"/>
                  <a:pt x="862550" y="1725100"/>
                </a:cubicBezTo>
                <a:cubicBezTo>
                  <a:pt x="386177" y="1725100"/>
                  <a:pt x="0" y="1338923"/>
                  <a:pt x="0" y="862550"/>
                </a:cubicBezTo>
                <a:close/>
              </a:path>
            </a:pathLst>
          </a:custGeom>
          <a:solidFill>
            <a:srgbClr val="3D735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35185" tIns="335185" rIns="335185" bIns="33518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Picture 1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67" y="2909667"/>
            <a:ext cx="538696" cy="538696"/>
          </a:xfrm>
          <a:prstGeom prst="rect">
            <a:avLst/>
          </a:prstGeom>
        </p:spPr>
      </p:pic>
      <p:pic>
        <p:nvPicPr>
          <p:cNvPr id="12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0" b="-1"/>
          <a:stretch>
            <a:fillRect/>
          </a:stretch>
        </p:blipFill>
        <p:spPr>
          <a:xfrm>
            <a:off x="7370855" y="2921286"/>
            <a:ext cx="507008" cy="494993"/>
          </a:xfrm>
          <a:prstGeom prst="rect">
            <a:avLst/>
          </a:prstGeom>
        </p:spPr>
      </p:pic>
      <p:pic>
        <p:nvPicPr>
          <p:cNvPr id="13" name="Picture 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01" y="2842602"/>
            <a:ext cx="614797" cy="61479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40" y="2921288"/>
            <a:ext cx="536112" cy="536112"/>
          </a:xfrm>
          <a:prstGeom prst="rect">
            <a:avLst/>
          </a:prstGeom>
        </p:spPr>
      </p:pic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75402" y="4467966"/>
            <a:ext cx="1984425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3643383" y="4467966"/>
            <a:ext cx="1984425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6637598" y="4467966"/>
            <a:ext cx="1984425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9631813" y="4467966"/>
            <a:ext cx="1984425" cy="9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rot="10800000" flipH="1">
            <a:off x="7161757" y="2197258"/>
            <a:ext cx="2668141" cy="1919288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10800000" flipH="1">
            <a:off x="7153818" y="3366451"/>
            <a:ext cx="3078564" cy="746125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7151436" y="4160995"/>
            <a:ext cx="3081739" cy="404813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7160169" y="4157026"/>
            <a:ext cx="2664966" cy="1600200"/>
          </a:xfrm>
          <a:prstGeom prst="line">
            <a:avLst/>
          </a:prstGeom>
          <a:noFill/>
          <a:ln w="3175" cmpd="sng">
            <a:solidFill>
              <a:schemeClr val="bg1">
                <a:lumMod val="8500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 sz="900"/>
          </a:p>
        </p:txBody>
      </p:sp>
      <p:sp>
        <p:nvSpPr>
          <p:cNvPr id="8" name="Oval 8"/>
          <p:cNvSpPr/>
          <p:nvPr/>
        </p:nvSpPr>
        <p:spPr bwMode="auto">
          <a:xfrm>
            <a:off x="6272641" y="3261676"/>
            <a:ext cx="1744890" cy="1744663"/>
          </a:xfrm>
          <a:prstGeom prst="ellipse">
            <a:avLst/>
          </a:prstGeom>
          <a:solidFill>
            <a:srgbClr val="3D735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endParaRPr lang="en-US" dirty="0">
              <a:solidFill>
                <a:srgbClr val="1A1A1A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9" name="Oval 9"/>
          <p:cNvSpPr/>
          <p:nvPr/>
        </p:nvSpPr>
        <p:spPr bwMode="auto">
          <a:xfrm>
            <a:off x="9252766" y="1586863"/>
            <a:ext cx="1166965" cy="1166019"/>
          </a:xfrm>
          <a:prstGeom prst="ellipse">
            <a:avLst/>
          </a:prstGeom>
          <a:solidFill>
            <a:srgbClr val="3D735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0" name="Oval 10"/>
          <p:cNvSpPr/>
          <p:nvPr/>
        </p:nvSpPr>
        <p:spPr bwMode="auto">
          <a:xfrm>
            <a:off x="9653662" y="2759233"/>
            <a:ext cx="1166965" cy="1166813"/>
          </a:xfrm>
          <a:prstGeom prst="ellipse">
            <a:avLst/>
          </a:prstGeom>
          <a:solidFill>
            <a:srgbClr val="3D735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1" name="Oval 11"/>
          <p:cNvSpPr/>
          <p:nvPr/>
        </p:nvSpPr>
        <p:spPr bwMode="auto">
          <a:xfrm>
            <a:off x="9653662" y="4007008"/>
            <a:ext cx="1166965" cy="1166813"/>
          </a:xfrm>
          <a:prstGeom prst="ellipse">
            <a:avLst/>
          </a:prstGeom>
          <a:solidFill>
            <a:srgbClr val="3D735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2" name="Oval 12"/>
          <p:cNvSpPr/>
          <p:nvPr/>
        </p:nvSpPr>
        <p:spPr bwMode="auto">
          <a:xfrm>
            <a:off x="9254354" y="5195251"/>
            <a:ext cx="1166171" cy="1166813"/>
          </a:xfrm>
          <a:prstGeom prst="ellipse">
            <a:avLst/>
          </a:prstGeom>
          <a:solidFill>
            <a:srgbClr val="3D7351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chemeClr val="bg2">
                <a:alpha val="9000"/>
              </a:schemeClr>
            </a:outerShdw>
          </a:effectLst>
        </p:spPr>
        <p:txBody>
          <a:bodyPr lIns="0" tIns="0" rIns="0" bIns="0" anchor="ctr"/>
          <a:lstStyle/>
          <a:p>
            <a:pPr>
              <a:defRPr/>
            </a:pPr>
            <a:endParaRPr lang="en-US" sz="1350" dirty="0">
              <a:solidFill>
                <a:srgbClr val="FFFFFF"/>
              </a:solidFill>
              <a:latin typeface="Lato Light"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3" name="AutoShape 18"/>
          <p:cNvSpPr/>
          <p:nvPr/>
        </p:nvSpPr>
        <p:spPr bwMode="auto">
          <a:xfrm>
            <a:off x="6812273" y="3742092"/>
            <a:ext cx="706548" cy="7039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152"/>
                </a:moveTo>
                <a:lnTo>
                  <a:pt x="0" y="5936"/>
                </a:lnTo>
                <a:cubicBezTo>
                  <a:pt x="0" y="5498"/>
                  <a:pt x="132" y="5116"/>
                  <a:pt x="396" y="4796"/>
                </a:cubicBezTo>
                <a:cubicBezTo>
                  <a:pt x="663" y="4479"/>
                  <a:pt x="979" y="4317"/>
                  <a:pt x="1346" y="4317"/>
                </a:cubicBezTo>
                <a:lnTo>
                  <a:pt x="6316" y="4317"/>
                </a:lnTo>
                <a:lnTo>
                  <a:pt x="6316" y="1072"/>
                </a:lnTo>
                <a:cubicBezTo>
                  <a:pt x="6316" y="781"/>
                  <a:pt x="6399" y="528"/>
                  <a:pt x="6568" y="320"/>
                </a:cubicBezTo>
                <a:cubicBezTo>
                  <a:pt x="6737" y="108"/>
                  <a:pt x="6945" y="0"/>
                  <a:pt x="7195" y="0"/>
                </a:cubicBezTo>
                <a:lnTo>
                  <a:pt x="14402" y="0"/>
                </a:lnTo>
                <a:cubicBezTo>
                  <a:pt x="14661" y="0"/>
                  <a:pt x="14877" y="108"/>
                  <a:pt x="15053" y="320"/>
                </a:cubicBezTo>
                <a:cubicBezTo>
                  <a:pt x="15227" y="528"/>
                  <a:pt x="15318" y="781"/>
                  <a:pt x="15318" y="1072"/>
                </a:cubicBezTo>
                <a:lnTo>
                  <a:pt x="15318" y="4317"/>
                </a:lnTo>
                <a:lnTo>
                  <a:pt x="20263" y="4317"/>
                </a:lnTo>
                <a:cubicBezTo>
                  <a:pt x="20630" y="4317"/>
                  <a:pt x="20943" y="4479"/>
                  <a:pt x="21205" y="4796"/>
                </a:cubicBezTo>
                <a:cubicBezTo>
                  <a:pt x="21467" y="5116"/>
                  <a:pt x="21599" y="5498"/>
                  <a:pt x="21599" y="5936"/>
                </a:cubicBezTo>
                <a:lnTo>
                  <a:pt x="21599" y="11152"/>
                </a:lnTo>
                <a:lnTo>
                  <a:pt x="0" y="11152"/>
                </a:lnTo>
                <a:close/>
                <a:moveTo>
                  <a:pt x="21599" y="12782"/>
                </a:moveTo>
                <a:lnTo>
                  <a:pt x="21599" y="19981"/>
                </a:lnTo>
                <a:cubicBezTo>
                  <a:pt x="21599" y="20425"/>
                  <a:pt x="21467" y="20801"/>
                  <a:pt x="21205" y="21121"/>
                </a:cubicBezTo>
                <a:cubicBezTo>
                  <a:pt x="20943" y="21438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21"/>
                </a:cubicBezTo>
                <a:cubicBezTo>
                  <a:pt x="132" y="20801"/>
                  <a:pt x="0" y="20425"/>
                  <a:pt x="0" y="19981"/>
                </a:cubicBezTo>
                <a:lnTo>
                  <a:pt x="0" y="12782"/>
                </a:lnTo>
                <a:lnTo>
                  <a:pt x="8355" y="12782"/>
                </a:lnTo>
                <a:cubicBezTo>
                  <a:pt x="8340" y="12841"/>
                  <a:pt x="8333" y="12929"/>
                  <a:pt x="8333" y="13052"/>
                </a:cubicBezTo>
                <a:lnTo>
                  <a:pt x="8333" y="15199"/>
                </a:lnTo>
                <a:cubicBezTo>
                  <a:pt x="8333" y="15713"/>
                  <a:pt x="8482" y="16160"/>
                  <a:pt x="8783" y="16542"/>
                </a:cubicBezTo>
                <a:cubicBezTo>
                  <a:pt x="9085" y="16921"/>
                  <a:pt x="9462" y="17112"/>
                  <a:pt x="9914" y="17112"/>
                </a:cubicBezTo>
                <a:lnTo>
                  <a:pt x="11707" y="17112"/>
                </a:lnTo>
                <a:cubicBezTo>
                  <a:pt x="12137" y="17112"/>
                  <a:pt x="12507" y="16924"/>
                  <a:pt x="12816" y="16548"/>
                </a:cubicBezTo>
                <a:cubicBezTo>
                  <a:pt x="13124" y="16175"/>
                  <a:pt x="13278" y="15725"/>
                  <a:pt x="13278" y="15199"/>
                </a:cubicBezTo>
                <a:lnTo>
                  <a:pt x="13278" y="13052"/>
                </a:lnTo>
                <a:cubicBezTo>
                  <a:pt x="13278" y="12938"/>
                  <a:pt x="13266" y="12847"/>
                  <a:pt x="13242" y="12782"/>
                </a:cubicBezTo>
                <a:lnTo>
                  <a:pt x="21599" y="12782"/>
                </a:lnTo>
                <a:close/>
                <a:moveTo>
                  <a:pt x="8108" y="4320"/>
                </a:moveTo>
                <a:lnTo>
                  <a:pt x="13511" y="4320"/>
                </a:lnTo>
                <a:lnTo>
                  <a:pt x="13511" y="2170"/>
                </a:lnTo>
                <a:lnTo>
                  <a:pt x="8108" y="2170"/>
                </a:lnTo>
                <a:lnTo>
                  <a:pt x="8108" y="4320"/>
                </a:lnTo>
                <a:close/>
                <a:moveTo>
                  <a:pt x="11707" y="12782"/>
                </a:moveTo>
                <a:cubicBezTo>
                  <a:pt x="11849" y="12782"/>
                  <a:pt x="11922" y="12873"/>
                  <a:pt x="11929" y="13052"/>
                </a:cubicBezTo>
                <a:lnTo>
                  <a:pt x="11929" y="15199"/>
                </a:lnTo>
                <a:cubicBezTo>
                  <a:pt x="11929" y="15367"/>
                  <a:pt x="11856" y="15455"/>
                  <a:pt x="11707" y="15467"/>
                </a:cubicBezTo>
                <a:lnTo>
                  <a:pt x="9914" y="15467"/>
                </a:lnTo>
                <a:cubicBezTo>
                  <a:pt x="9758" y="15467"/>
                  <a:pt x="9675" y="15379"/>
                  <a:pt x="9667" y="15199"/>
                </a:cubicBezTo>
                <a:lnTo>
                  <a:pt x="9667" y="13052"/>
                </a:lnTo>
                <a:cubicBezTo>
                  <a:pt x="9667" y="12882"/>
                  <a:pt x="9750" y="12794"/>
                  <a:pt x="9914" y="12782"/>
                </a:cubicBezTo>
                <a:lnTo>
                  <a:pt x="11707" y="127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4" name="AutoShape 49"/>
          <p:cNvSpPr/>
          <p:nvPr/>
        </p:nvSpPr>
        <p:spPr bwMode="auto">
          <a:xfrm>
            <a:off x="9592545" y="1929929"/>
            <a:ext cx="436958" cy="438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143" y="21047"/>
                </a:moveTo>
                <a:cubicBezTo>
                  <a:pt x="3143" y="21200"/>
                  <a:pt x="3101" y="21329"/>
                  <a:pt x="3025" y="21435"/>
                </a:cubicBezTo>
                <a:cubicBezTo>
                  <a:pt x="2947" y="21544"/>
                  <a:pt x="2841" y="21599"/>
                  <a:pt x="2707" y="21599"/>
                </a:cubicBezTo>
                <a:lnTo>
                  <a:pt x="457" y="21599"/>
                </a:lnTo>
                <a:cubicBezTo>
                  <a:pt x="154" y="21599"/>
                  <a:pt x="0" y="21414"/>
                  <a:pt x="0" y="21047"/>
                </a:cubicBezTo>
                <a:lnTo>
                  <a:pt x="0" y="17393"/>
                </a:lnTo>
                <a:cubicBezTo>
                  <a:pt x="0" y="17244"/>
                  <a:pt x="46" y="17114"/>
                  <a:pt x="134" y="17006"/>
                </a:cubicBezTo>
                <a:cubicBezTo>
                  <a:pt x="225" y="16900"/>
                  <a:pt x="332" y="16844"/>
                  <a:pt x="457" y="16844"/>
                </a:cubicBezTo>
                <a:lnTo>
                  <a:pt x="2707" y="16844"/>
                </a:lnTo>
                <a:cubicBezTo>
                  <a:pt x="2834" y="16844"/>
                  <a:pt x="2937" y="16900"/>
                  <a:pt x="3018" y="17006"/>
                </a:cubicBezTo>
                <a:cubicBezTo>
                  <a:pt x="3101" y="17114"/>
                  <a:pt x="3143" y="17244"/>
                  <a:pt x="3143" y="17393"/>
                </a:cubicBezTo>
                <a:lnTo>
                  <a:pt x="3143" y="21047"/>
                </a:lnTo>
                <a:close/>
                <a:moveTo>
                  <a:pt x="7757" y="21047"/>
                </a:moveTo>
                <a:cubicBezTo>
                  <a:pt x="7757" y="21200"/>
                  <a:pt x="7715" y="21329"/>
                  <a:pt x="7634" y="21435"/>
                </a:cubicBezTo>
                <a:cubicBezTo>
                  <a:pt x="7551" y="21544"/>
                  <a:pt x="7448" y="21599"/>
                  <a:pt x="7324" y="21599"/>
                </a:cubicBezTo>
                <a:lnTo>
                  <a:pt x="5062" y="21599"/>
                </a:lnTo>
                <a:cubicBezTo>
                  <a:pt x="4934" y="21599"/>
                  <a:pt x="4829" y="21544"/>
                  <a:pt x="4739" y="21435"/>
                </a:cubicBezTo>
                <a:cubicBezTo>
                  <a:pt x="4648" y="21329"/>
                  <a:pt x="4604" y="21200"/>
                  <a:pt x="4604" y="21047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59"/>
                </a:cubicBezTo>
                <a:cubicBezTo>
                  <a:pt x="4829" y="14453"/>
                  <a:pt x="4934" y="14398"/>
                  <a:pt x="5062" y="14398"/>
                </a:cubicBezTo>
                <a:lnTo>
                  <a:pt x="7324" y="14398"/>
                </a:lnTo>
                <a:cubicBezTo>
                  <a:pt x="7448" y="14398"/>
                  <a:pt x="7551" y="14453"/>
                  <a:pt x="7634" y="14559"/>
                </a:cubicBezTo>
                <a:cubicBezTo>
                  <a:pt x="7715" y="14668"/>
                  <a:pt x="7757" y="14797"/>
                  <a:pt x="7757" y="14947"/>
                </a:cubicBezTo>
                <a:lnTo>
                  <a:pt x="7757" y="21047"/>
                </a:lnTo>
                <a:close/>
                <a:moveTo>
                  <a:pt x="12388" y="21047"/>
                </a:moveTo>
                <a:cubicBezTo>
                  <a:pt x="12388" y="21200"/>
                  <a:pt x="12342" y="21329"/>
                  <a:pt x="12251" y="21435"/>
                </a:cubicBezTo>
                <a:cubicBezTo>
                  <a:pt x="12165" y="21544"/>
                  <a:pt x="12055" y="21599"/>
                  <a:pt x="11928" y="21599"/>
                </a:cubicBezTo>
                <a:lnTo>
                  <a:pt x="9666" y="21599"/>
                </a:lnTo>
                <a:cubicBezTo>
                  <a:pt x="9541" y="21599"/>
                  <a:pt x="9434" y="21544"/>
                  <a:pt x="9343" y="21435"/>
                </a:cubicBezTo>
                <a:cubicBezTo>
                  <a:pt x="9255" y="21329"/>
                  <a:pt x="9208" y="21200"/>
                  <a:pt x="9208" y="21047"/>
                </a:cubicBezTo>
                <a:lnTo>
                  <a:pt x="9208" y="11546"/>
                </a:lnTo>
                <a:cubicBezTo>
                  <a:pt x="9208" y="11393"/>
                  <a:pt x="9255" y="11264"/>
                  <a:pt x="9343" y="11158"/>
                </a:cubicBezTo>
                <a:cubicBezTo>
                  <a:pt x="9434" y="11049"/>
                  <a:pt x="9541" y="10996"/>
                  <a:pt x="9666" y="10996"/>
                </a:cubicBezTo>
                <a:lnTo>
                  <a:pt x="11928" y="10996"/>
                </a:lnTo>
                <a:cubicBezTo>
                  <a:pt x="12055" y="10996"/>
                  <a:pt x="12165" y="11049"/>
                  <a:pt x="12251" y="11158"/>
                </a:cubicBezTo>
                <a:cubicBezTo>
                  <a:pt x="12342" y="11264"/>
                  <a:pt x="12388" y="11393"/>
                  <a:pt x="12388" y="11546"/>
                </a:cubicBezTo>
                <a:lnTo>
                  <a:pt x="12388" y="21047"/>
                </a:lnTo>
                <a:close/>
                <a:moveTo>
                  <a:pt x="16993" y="21047"/>
                </a:moveTo>
                <a:cubicBezTo>
                  <a:pt x="16993" y="21200"/>
                  <a:pt x="16946" y="21329"/>
                  <a:pt x="16856" y="21435"/>
                </a:cubicBezTo>
                <a:cubicBezTo>
                  <a:pt x="16767" y="21544"/>
                  <a:pt x="16660" y="21599"/>
                  <a:pt x="16535" y="21599"/>
                </a:cubicBezTo>
                <a:lnTo>
                  <a:pt x="14285" y="21599"/>
                </a:lnTo>
                <a:cubicBezTo>
                  <a:pt x="14158" y="21599"/>
                  <a:pt x="14055" y="21544"/>
                  <a:pt x="13974" y="21435"/>
                </a:cubicBezTo>
                <a:cubicBezTo>
                  <a:pt x="13894" y="21329"/>
                  <a:pt x="13850" y="21200"/>
                  <a:pt x="13850" y="21047"/>
                </a:cubicBezTo>
                <a:lnTo>
                  <a:pt x="13850" y="7058"/>
                </a:lnTo>
                <a:cubicBezTo>
                  <a:pt x="13850" y="6908"/>
                  <a:pt x="13891" y="6781"/>
                  <a:pt x="13967" y="6670"/>
                </a:cubicBezTo>
                <a:cubicBezTo>
                  <a:pt x="14045" y="6564"/>
                  <a:pt x="14151" y="6511"/>
                  <a:pt x="14285" y="6511"/>
                </a:cubicBezTo>
                <a:lnTo>
                  <a:pt x="16535" y="6511"/>
                </a:lnTo>
                <a:cubicBezTo>
                  <a:pt x="16660" y="6511"/>
                  <a:pt x="16767" y="6561"/>
                  <a:pt x="16855" y="6664"/>
                </a:cubicBezTo>
                <a:cubicBezTo>
                  <a:pt x="16946" y="6767"/>
                  <a:pt x="16993" y="6899"/>
                  <a:pt x="16993" y="7058"/>
                </a:cubicBezTo>
                <a:lnTo>
                  <a:pt x="16993" y="21047"/>
                </a:lnTo>
                <a:close/>
                <a:moveTo>
                  <a:pt x="21599" y="21047"/>
                </a:moveTo>
                <a:cubicBezTo>
                  <a:pt x="21599" y="21414"/>
                  <a:pt x="21448" y="21599"/>
                  <a:pt x="21139" y="21599"/>
                </a:cubicBezTo>
                <a:lnTo>
                  <a:pt x="18914" y="21599"/>
                </a:lnTo>
                <a:cubicBezTo>
                  <a:pt x="18611" y="21599"/>
                  <a:pt x="18456" y="21414"/>
                  <a:pt x="18456" y="21047"/>
                </a:cubicBezTo>
                <a:lnTo>
                  <a:pt x="18456" y="549"/>
                </a:lnTo>
                <a:cubicBezTo>
                  <a:pt x="18456" y="182"/>
                  <a:pt x="18608" y="0"/>
                  <a:pt x="18914" y="0"/>
                </a:cubicBezTo>
                <a:lnTo>
                  <a:pt x="21139" y="0"/>
                </a:lnTo>
                <a:cubicBezTo>
                  <a:pt x="21445" y="0"/>
                  <a:pt x="21599" y="182"/>
                  <a:pt x="21599" y="549"/>
                </a:cubicBezTo>
                <a:lnTo>
                  <a:pt x="21599" y="2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5" name="AutoShape 32"/>
          <p:cNvSpPr/>
          <p:nvPr/>
        </p:nvSpPr>
        <p:spPr bwMode="auto">
          <a:xfrm>
            <a:off x="9992848" y="3102853"/>
            <a:ext cx="480654" cy="482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51" y="7569"/>
                </a:moveTo>
                <a:cubicBezTo>
                  <a:pt x="21273" y="7569"/>
                  <a:pt x="21379" y="7618"/>
                  <a:pt x="21468" y="7727"/>
                </a:cubicBezTo>
                <a:cubicBezTo>
                  <a:pt x="21554" y="7834"/>
                  <a:pt x="21599" y="7958"/>
                  <a:pt x="21599" y="8105"/>
                </a:cubicBezTo>
                <a:lnTo>
                  <a:pt x="21599" y="13494"/>
                </a:lnTo>
                <a:cubicBezTo>
                  <a:pt x="21599" y="13641"/>
                  <a:pt x="21556" y="13768"/>
                  <a:pt x="21472" y="13872"/>
                </a:cubicBezTo>
                <a:cubicBezTo>
                  <a:pt x="21388" y="13978"/>
                  <a:pt x="21280" y="14033"/>
                  <a:pt x="21151" y="14033"/>
                </a:cubicBezTo>
                <a:lnTo>
                  <a:pt x="19807" y="14033"/>
                </a:lnTo>
                <a:lnTo>
                  <a:pt x="19807" y="19984"/>
                </a:lnTo>
                <a:cubicBezTo>
                  <a:pt x="19807" y="20419"/>
                  <a:pt x="19675" y="20796"/>
                  <a:pt x="19411" y="21116"/>
                </a:cubicBezTo>
                <a:cubicBezTo>
                  <a:pt x="19144" y="21438"/>
                  <a:pt x="18825" y="21599"/>
                  <a:pt x="18451" y="21599"/>
                </a:cubicBezTo>
                <a:lnTo>
                  <a:pt x="3146" y="21599"/>
                </a:lnTo>
                <a:cubicBezTo>
                  <a:pt x="2772" y="21599"/>
                  <a:pt x="2455" y="21438"/>
                  <a:pt x="2198" y="21116"/>
                </a:cubicBezTo>
                <a:cubicBezTo>
                  <a:pt x="1941" y="20796"/>
                  <a:pt x="1814" y="20419"/>
                  <a:pt x="1814" y="19984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1"/>
                  <a:pt x="132" y="13880"/>
                </a:cubicBezTo>
                <a:cubicBezTo>
                  <a:pt x="43" y="13780"/>
                  <a:pt x="0" y="13650"/>
                  <a:pt x="0" y="13494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7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3" y="7569"/>
                  <a:pt x="5791" y="7468"/>
                  <a:pt x="5404" y="7270"/>
                </a:cubicBezTo>
                <a:cubicBezTo>
                  <a:pt x="5018" y="7074"/>
                  <a:pt x="4682" y="6803"/>
                  <a:pt x="4399" y="6466"/>
                </a:cubicBezTo>
                <a:cubicBezTo>
                  <a:pt x="4116" y="6126"/>
                  <a:pt x="3892" y="5723"/>
                  <a:pt x="3727" y="5266"/>
                </a:cubicBezTo>
                <a:cubicBezTo>
                  <a:pt x="3561" y="4808"/>
                  <a:pt x="3480" y="4316"/>
                  <a:pt x="3480" y="3789"/>
                </a:cubicBezTo>
                <a:cubicBezTo>
                  <a:pt x="3480" y="3267"/>
                  <a:pt x="3561" y="2775"/>
                  <a:pt x="3727" y="2312"/>
                </a:cubicBezTo>
                <a:cubicBezTo>
                  <a:pt x="3892" y="1845"/>
                  <a:pt x="4116" y="1445"/>
                  <a:pt x="4399" y="1102"/>
                </a:cubicBezTo>
                <a:cubicBezTo>
                  <a:pt x="4682" y="765"/>
                  <a:pt x="5016" y="495"/>
                  <a:pt x="5399" y="296"/>
                </a:cubicBezTo>
                <a:cubicBezTo>
                  <a:pt x="5781" y="100"/>
                  <a:pt x="6194" y="0"/>
                  <a:pt x="6638" y="0"/>
                </a:cubicBezTo>
                <a:cubicBezTo>
                  <a:pt x="7106" y="0"/>
                  <a:pt x="7550" y="112"/>
                  <a:pt x="7967" y="336"/>
                </a:cubicBezTo>
                <a:cubicBezTo>
                  <a:pt x="8385" y="561"/>
                  <a:pt x="8723" y="883"/>
                  <a:pt x="8985" y="1295"/>
                </a:cubicBezTo>
                <a:lnTo>
                  <a:pt x="10799" y="4094"/>
                </a:lnTo>
                <a:lnTo>
                  <a:pt x="12614" y="1295"/>
                </a:lnTo>
                <a:cubicBezTo>
                  <a:pt x="12883" y="883"/>
                  <a:pt x="13224" y="561"/>
                  <a:pt x="13636" y="336"/>
                </a:cubicBezTo>
                <a:cubicBezTo>
                  <a:pt x="14049" y="112"/>
                  <a:pt x="14493" y="0"/>
                  <a:pt x="14971" y="0"/>
                </a:cubicBezTo>
                <a:cubicBezTo>
                  <a:pt x="15405" y="0"/>
                  <a:pt x="15815" y="100"/>
                  <a:pt x="16199" y="296"/>
                </a:cubicBezTo>
                <a:cubicBezTo>
                  <a:pt x="16581" y="495"/>
                  <a:pt x="16915" y="765"/>
                  <a:pt x="17198" y="1102"/>
                </a:cubicBezTo>
                <a:cubicBezTo>
                  <a:pt x="17481" y="1445"/>
                  <a:pt x="17704" y="1845"/>
                  <a:pt x="17870" y="2303"/>
                </a:cubicBezTo>
                <a:cubicBezTo>
                  <a:pt x="18036" y="2761"/>
                  <a:pt x="18117" y="3259"/>
                  <a:pt x="18117" y="3789"/>
                </a:cubicBezTo>
                <a:cubicBezTo>
                  <a:pt x="18117" y="4315"/>
                  <a:pt x="18036" y="4808"/>
                  <a:pt x="17870" y="5266"/>
                </a:cubicBezTo>
                <a:cubicBezTo>
                  <a:pt x="17704" y="5723"/>
                  <a:pt x="17481" y="6126"/>
                  <a:pt x="17198" y="6466"/>
                </a:cubicBezTo>
                <a:cubicBezTo>
                  <a:pt x="16915" y="6803"/>
                  <a:pt x="16581" y="7074"/>
                  <a:pt x="16199" y="7269"/>
                </a:cubicBezTo>
                <a:cubicBezTo>
                  <a:pt x="15815" y="7468"/>
                  <a:pt x="15405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3"/>
                  <a:pt x="5424" y="4621"/>
                  <a:pt x="5680" y="4929"/>
                </a:cubicBezTo>
                <a:cubicBezTo>
                  <a:pt x="5937" y="5234"/>
                  <a:pt x="6256" y="5389"/>
                  <a:pt x="6638" y="5389"/>
                </a:cubicBezTo>
                <a:lnTo>
                  <a:pt x="9362" y="5389"/>
                </a:lnTo>
                <a:lnTo>
                  <a:pt x="7629" y="2689"/>
                </a:lnTo>
                <a:cubicBezTo>
                  <a:pt x="7550" y="2597"/>
                  <a:pt x="7430" y="2484"/>
                  <a:pt x="7260" y="2349"/>
                </a:cubicBezTo>
                <a:cubicBezTo>
                  <a:pt x="7092" y="2217"/>
                  <a:pt x="6885" y="2150"/>
                  <a:pt x="6638" y="2150"/>
                </a:cubicBezTo>
                <a:cubicBezTo>
                  <a:pt x="6264" y="2150"/>
                  <a:pt x="5947" y="2312"/>
                  <a:pt x="5685" y="2634"/>
                </a:cubicBezTo>
                <a:cubicBezTo>
                  <a:pt x="5426" y="2954"/>
                  <a:pt x="5294" y="3342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3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8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3"/>
                </a:cubicBezTo>
                <a:lnTo>
                  <a:pt x="13063" y="7569"/>
                </a:lnTo>
                <a:close/>
                <a:moveTo>
                  <a:pt x="12235" y="5389"/>
                </a:moveTo>
                <a:lnTo>
                  <a:pt x="14971" y="5389"/>
                </a:lnTo>
                <a:cubicBezTo>
                  <a:pt x="15345" y="5389"/>
                  <a:pt x="15660" y="5234"/>
                  <a:pt x="15916" y="4929"/>
                </a:cubicBezTo>
                <a:cubicBezTo>
                  <a:pt x="16173" y="4621"/>
                  <a:pt x="16303" y="4243"/>
                  <a:pt x="16303" y="3789"/>
                </a:cubicBezTo>
                <a:cubicBezTo>
                  <a:pt x="16303" y="3339"/>
                  <a:pt x="16173" y="2954"/>
                  <a:pt x="15916" y="2634"/>
                </a:cubicBezTo>
                <a:cubicBezTo>
                  <a:pt x="15660" y="2312"/>
                  <a:pt x="15345" y="2150"/>
                  <a:pt x="14971" y="2150"/>
                </a:cubicBezTo>
                <a:cubicBezTo>
                  <a:pt x="14716" y="2150"/>
                  <a:pt x="14507" y="2217"/>
                  <a:pt x="14342" y="2349"/>
                </a:cubicBezTo>
                <a:cubicBezTo>
                  <a:pt x="14179" y="2484"/>
                  <a:pt x="14059" y="2597"/>
                  <a:pt x="13982" y="2689"/>
                </a:cubicBezTo>
                <a:lnTo>
                  <a:pt x="12235" y="53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6" name="AutoShape 37"/>
          <p:cNvSpPr/>
          <p:nvPr/>
        </p:nvSpPr>
        <p:spPr bwMode="auto">
          <a:xfrm>
            <a:off x="10013903" y="4351516"/>
            <a:ext cx="436958" cy="48077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12" y="0"/>
                </a:moveTo>
                <a:cubicBezTo>
                  <a:pt x="20751" y="0"/>
                  <a:pt x="21033" y="104"/>
                  <a:pt x="21260" y="316"/>
                </a:cubicBezTo>
                <a:cubicBezTo>
                  <a:pt x="21487" y="530"/>
                  <a:pt x="21599" y="790"/>
                  <a:pt x="21599" y="1109"/>
                </a:cubicBezTo>
                <a:lnTo>
                  <a:pt x="21599" y="15003"/>
                </a:lnTo>
                <a:cubicBezTo>
                  <a:pt x="21599" y="15537"/>
                  <a:pt x="21466" y="16008"/>
                  <a:pt x="21203" y="16415"/>
                </a:cubicBezTo>
                <a:cubicBezTo>
                  <a:pt x="20936" y="16827"/>
                  <a:pt x="20582" y="17169"/>
                  <a:pt x="20143" y="17446"/>
                </a:cubicBezTo>
                <a:cubicBezTo>
                  <a:pt x="19700" y="17719"/>
                  <a:pt x="19219" y="17931"/>
                  <a:pt x="18701" y="18078"/>
                </a:cubicBezTo>
                <a:cubicBezTo>
                  <a:pt x="18177" y="18228"/>
                  <a:pt x="17668" y="18301"/>
                  <a:pt x="17174" y="18301"/>
                </a:cubicBezTo>
                <a:cubicBezTo>
                  <a:pt x="16686" y="18301"/>
                  <a:pt x="16172" y="18228"/>
                  <a:pt x="15644" y="18078"/>
                </a:cubicBezTo>
                <a:cubicBezTo>
                  <a:pt x="15117" y="17931"/>
                  <a:pt x="14642" y="17719"/>
                  <a:pt x="14215" y="17446"/>
                </a:cubicBezTo>
                <a:cubicBezTo>
                  <a:pt x="13788" y="17169"/>
                  <a:pt x="13445" y="16830"/>
                  <a:pt x="13179" y="16423"/>
                </a:cubicBezTo>
                <a:cubicBezTo>
                  <a:pt x="12912" y="16019"/>
                  <a:pt x="12779" y="15545"/>
                  <a:pt x="12779" y="15003"/>
                </a:cubicBezTo>
                <a:cubicBezTo>
                  <a:pt x="12779" y="14492"/>
                  <a:pt x="12912" y="14029"/>
                  <a:pt x="13179" y="13611"/>
                </a:cubicBezTo>
                <a:cubicBezTo>
                  <a:pt x="13445" y="13198"/>
                  <a:pt x="13788" y="12851"/>
                  <a:pt x="14215" y="12572"/>
                </a:cubicBezTo>
                <a:cubicBezTo>
                  <a:pt x="14642" y="12295"/>
                  <a:pt x="15117" y="12080"/>
                  <a:pt x="15644" y="11936"/>
                </a:cubicBezTo>
                <a:cubicBezTo>
                  <a:pt x="16172" y="11792"/>
                  <a:pt x="16686" y="11719"/>
                  <a:pt x="17174" y="11719"/>
                </a:cubicBezTo>
                <a:cubicBezTo>
                  <a:pt x="17441" y="11719"/>
                  <a:pt x="17692" y="11736"/>
                  <a:pt x="17940" y="11775"/>
                </a:cubicBezTo>
                <a:cubicBezTo>
                  <a:pt x="18183" y="11812"/>
                  <a:pt x="18422" y="11854"/>
                  <a:pt x="18652" y="11908"/>
                </a:cubicBezTo>
                <a:lnTo>
                  <a:pt x="18652" y="4648"/>
                </a:lnTo>
                <a:lnTo>
                  <a:pt x="8823" y="7285"/>
                </a:lnTo>
                <a:lnTo>
                  <a:pt x="8823" y="18301"/>
                </a:lnTo>
                <a:cubicBezTo>
                  <a:pt x="8823" y="18835"/>
                  <a:pt x="8690" y="19307"/>
                  <a:pt x="8423" y="19716"/>
                </a:cubicBezTo>
                <a:cubicBezTo>
                  <a:pt x="8157" y="20125"/>
                  <a:pt x="7811" y="20467"/>
                  <a:pt x="7384" y="20744"/>
                </a:cubicBezTo>
                <a:cubicBezTo>
                  <a:pt x="6960" y="21018"/>
                  <a:pt x="6485" y="21230"/>
                  <a:pt x="5955" y="21376"/>
                </a:cubicBezTo>
                <a:cubicBezTo>
                  <a:pt x="5428" y="21526"/>
                  <a:pt x="4919" y="21599"/>
                  <a:pt x="4425" y="21599"/>
                </a:cubicBezTo>
                <a:cubicBezTo>
                  <a:pt x="3913" y="21599"/>
                  <a:pt x="3398" y="21526"/>
                  <a:pt x="2880" y="21376"/>
                </a:cubicBezTo>
                <a:cubicBezTo>
                  <a:pt x="2362" y="21230"/>
                  <a:pt x="1887" y="21018"/>
                  <a:pt x="1450" y="20744"/>
                </a:cubicBezTo>
                <a:cubicBezTo>
                  <a:pt x="1014" y="20467"/>
                  <a:pt x="666" y="20125"/>
                  <a:pt x="399" y="19716"/>
                </a:cubicBezTo>
                <a:cubicBezTo>
                  <a:pt x="133" y="19307"/>
                  <a:pt x="0" y="18835"/>
                  <a:pt x="0" y="18301"/>
                </a:cubicBezTo>
                <a:cubicBezTo>
                  <a:pt x="0" y="17790"/>
                  <a:pt x="133" y="17327"/>
                  <a:pt x="399" y="16909"/>
                </a:cubicBezTo>
                <a:cubicBezTo>
                  <a:pt x="666" y="16497"/>
                  <a:pt x="1014" y="16149"/>
                  <a:pt x="1450" y="15870"/>
                </a:cubicBezTo>
                <a:cubicBezTo>
                  <a:pt x="1887" y="15590"/>
                  <a:pt x="2362" y="15376"/>
                  <a:pt x="2880" y="15229"/>
                </a:cubicBezTo>
                <a:cubicBezTo>
                  <a:pt x="3398" y="15079"/>
                  <a:pt x="3913" y="15003"/>
                  <a:pt x="4425" y="15003"/>
                </a:cubicBezTo>
                <a:cubicBezTo>
                  <a:pt x="4667" y="15003"/>
                  <a:pt x="4913" y="15023"/>
                  <a:pt x="5158" y="15059"/>
                </a:cubicBezTo>
                <a:cubicBezTo>
                  <a:pt x="5403" y="15096"/>
                  <a:pt x="5649" y="15144"/>
                  <a:pt x="5888" y="15209"/>
                </a:cubicBezTo>
                <a:lnTo>
                  <a:pt x="5888" y="4676"/>
                </a:lnTo>
                <a:cubicBezTo>
                  <a:pt x="5888" y="4433"/>
                  <a:pt x="5967" y="4216"/>
                  <a:pt x="6121" y="4029"/>
                </a:cubicBezTo>
                <a:cubicBezTo>
                  <a:pt x="6276" y="3837"/>
                  <a:pt x="6482" y="3707"/>
                  <a:pt x="6745" y="3634"/>
                </a:cubicBezTo>
                <a:cubicBezTo>
                  <a:pt x="6966" y="3583"/>
                  <a:pt x="7445" y="3453"/>
                  <a:pt x="8187" y="3241"/>
                </a:cubicBezTo>
                <a:cubicBezTo>
                  <a:pt x="8926" y="3035"/>
                  <a:pt x="9786" y="2798"/>
                  <a:pt x="10771" y="2533"/>
                </a:cubicBezTo>
                <a:cubicBezTo>
                  <a:pt x="11755" y="2267"/>
                  <a:pt x="12791" y="1985"/>
                  <a:pt x="13888" y="1688"/>
                </a:cubicBezTo>
                <a:cubicBezTo>
                  <a:pt x="14984" y="1392"/>
                  <a:pt x="16005" y="1118"/>
                  <a:pt x="16947" y="872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1"/>
                  <a:pt x="20336" y="0"/>
                  <a:pt x="204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7" name="AutoShape 12"/>
          <p:cNvSpPr/>
          <p:nvPr/>
        </p:nvSpPr>
        <p:spPr bwMode="auto">
          <a:xfrm>
            <a:off x="9639551" y="5566912"/>
            <a:ext cx="397234" cy="437072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0" name="Oval 55"/>
          <p:cNvSpPr/>
          <p:nvPr/>
        </p:nvSpPr>
        <p:spPr>
          <a:xfrm>
            <a:off x="1458623" y="1954267"/>
            <a:ext cx="763295" cy="763493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latin typeface="Lato Light"/>
              <a:cs typeface="Lato Light"/>
            </a:endParaRPr>
          </a:p>
        </p:txBody>
      </p:sp>
      <p:sp>
        <p:nvSpPr>
          <p:cNvPr id="21" name="Oval 62"/>
          <p:cNvSpPr/>
          <p:nvPr/>
        </p:nvSpPr>
        <p:spPr>
          <a:xfrm>
            <a:off x="1458623" y="3007148"/>
            <a:ext cx="763295" cy="763493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latin typeface="Lato Light"/>
              <a:cs typeface="Lato Light"/>
            </a:endParaRPr>
          </a:p>
        </p:txBody>
      </p:sp>
      <p:sp>
        <p:nvSpPr>
          <p:cNvPr id="22" name="Oval 67"/>
          <p:cNvSpPr/>
          <p:nvPr/>
        </p:nvSpPr>
        <p:spPr>
          <a:xfrm>
            <a:off x="1458623" y="3971312"/>
            <a:ext cx="763295" cy="763493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latin typeface="Lato Light"/>
              <a:cs typeface="Lato Light"/>
            </a:endParaRPr>
          </a:p>
        </p:txBody>
      </p:sp>
      <p:sp>
        <p:nvSpPr>
          <p:cNvPr id="23" name="Oval 72"/>
          <p:cNvSpPr/>
          <p:nvPr/>
        </p:nvSpPr>
        <p:spPr>
          <a:xfrm>
            <a:off x="1458623" y="5024192"/>
            <a:ext cx="763295" cy="763493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3" rIns="91445" bIns="45723" rtlCol="0" anchor="ctr"/>
          <a:lstStyle/>
          <a:p>
            <a:pPr algn="ctr"/>
            <a:endParaRPr lang="id-ID" sz="900" dirty="0">
              <a:latin typeface="Lato Light"/>
              <a:cs typeface="Lato Light"/>
            </a:endParaRPr>
          </a:p>
        </p:txBody>
      </p:sp>
      <p:sp>
        <p:nvSpPr>
          <p:cNvPr id="24" name="AutoShape 49"/>
          <p:cNvSpPr/>
          <p:nvPr/>
        </p:nvSpPr>
        <p:spPr bwMode="auto">
          <a:xfrm>
            <a:off x="1648534" y="2135125"/>
            <a:ext cx="328293" cy="3296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143" y="21047"/>
                </a:moveTo>
                <a:cubicBezTo>
                  <a:pt x="3143" y="21200"/>
                  <a:pt x="3101" y="21329"/>
                  <a:pt x="3025" y="21435"/>
                </a:cubicBezTo>
                <a:cubicBezTo>
                  <a:pt x="2947" y="21544"/>
                  <a:pt x="2841" y="21599"/>
                  <a:pt x="2707" y="21599"/>
                </a:cubicBezTo>
                <a:lnTo>
                  <a:pt x="457" y="21599"/>
                </a:lnTo>
                <a:cubicBezTo>
                  <a:pt x="154" y="21599"/>
                  <a:pt x="0" y="21414"/>
                  <a:pt x="0" y="21047"/>
                </a:cubicBezTo>
                <a:lnTo>
                  <a:pt x="0" y="17393"/>
                </a:lnTo>
                <a:cubicBezTo>
                  <a:pt x="0" y="17244"/>
                  <a:pt x="46" y="17114"/>
                  <a:pt x="134" y="17006"/>
                </a:cubicBezTo>
                <a:cubicBezTo>
                  <a:pt x="225" y="16900"/>
                  <a:pt x="332" y="16844"/>
                  <a:pt x="457" y="16844"/>
                </a:cubicBezTo>
                <a:lnTo>
                  <a:pt x="2707" y="16844"/>
                </a:lnTo>
                <a:cubicBezTo>
                  <a:pt x="2834" y="16844"/>
                  <a:pt x="2937" y="16900"/>
                  <a:pt x="3018" y="17006"/>
                </a:cubicBezTo>
                <a:cubicBezTo>
                  <a:pt x="3101" y="17114"/>
                  <a:pt x="3143" y="17244"/>
                  <a:pt x="3143" y="17393"/>
                </a:cubicBezTo>
                <a:lnTo>
                  <a:pt x="3143" y="21047"/>
                </a:lnTo>
                <a:close/>
                <a:moveTo>
                  <a:pt x="7757" y="21047"/>
                </a:moveTo>
                <a:cubicBezTo>
                  <a:pt x="7757" y="21200"/>
                  <a:pt x="7715" y="21329"/>
                  <a:pt x="7634" y="21435"/>
                </a:cubicBezTo>
                <a:cubicBezTo>
                  <a:pt x="7551" y="21544"/>
                  <a:pt x="7448" y="21599"/>
                  <a:pt x="7324" y="21599"/>
                </a:cubicBezTo>
                <a:lnTo>
                  <a:pt x="5062" y="21599"/>
                </a:lnTo>
                <a:cubicBezTo>
                  <a:pt x="4934" y="21599"/>
                  <a:pt x="4829" y="21544"/>
                  <a:pt x="4739" y="21435"/>
                </a:cubicBezTo>
                <a:cubicBezTo>
                  <a:pt x="4648" y="21329"/>
                  <a:pt x="4604" y="21200"/>
                  <a:pt x="4604" y="21047"/>
                </a:cubicBezTo>
                <a:lnTo>
                  <a:pt x="4604" y="14947"/>
                </a:lnTo>
                <a:cubicBezTo>
                  <a:pt x="4604" y="14797"/>
                  <a:pt x="4648" y="14668"/>
                  <a:pt x="4739" y="14559"/>
                </a:cubicBezTo>
                <a:cubicBezTo>
                  <a:pt x="4829" y="14453"/>
                  <a:pt x="4934" y="14398"/>
                  <a:pt x="5062" y="14398"/>
                </a:cubicBezTo>
                <a:lnTo>
                  <a:pt x="7324" y="14398"/>
                </a:lnTo>
                <a:cubicBezTo>
                  <a:pt x="7448" y="14398"/>
                  <a:pt x="7551" y="14453"/>
                  <a:pt x="7634" y="14559"/>
                </a:cubicBezTo>
                <a:cubicBezTo>
                  <a:pt x="7715" y="14668"/>
                  <a:pt x="7757" y="14797"/>
                  <a:pt x="7757" y="14947"/>
                </a:cubicBezTo>
                <a:lnTo>
                  <a:pt x="7757" y="21047"/>
                </a:lnTo>
                <a:close/>
                <a:moveTo>
                  <a:pt x="12388" y="21047"/>
                </a:moveTo>
                <a:cubicBezTo>
                  <a:pt x="12388" y="21200"/>
                  <a:pt x="12342" y="21329"/>
                  <a:pt x="12251" y="21435"/>
                </a:cubicBezTo>
                <a:cubicBezTo>
                  <a:pt x="12165" y="21544"/>
                  <a:pt x="12055" y="21599"/>
                  <a:pt x="11928" y="21599"/>
                </a:cubicBezTo>
                <a:lnTo>
                  <a:pt x="9666" y="21599"/>
                </a:lnTo>
                <a:cubicBezTo>
                  <a:pt x="9541" y="21599"/>
                  <a:pt x="9434" y="21544"/>
                  <a:pt x="9343" y="21435"/>
                </a:cubicBezTo>
                <a:cubicBezTo>
                  <a:pt x="9255" y="21329"/>
                  <a:pt x="9208" y="21200"/>
                  <a:pt x="9208" y="21047"/>
                </a:cubicBezTo>
                <a:lnTo>
                  <a:pt x="9208" y="11546"/>
                </a:lnTo>
                <a:cubicBezTo>
                  <a:pt x="9208" y="11393"/>
                  <a:pt x="9255" y="11264"/>
                  <a:pt x="9343" y="11158"/>
                </a:cubicBezTo>
                <a:cubicBezTo>
                  <a:pt x="9434" y="11049"/>
                  <a:pt x="9541" y="10996"/>
                  <a:pt x="9666" y="10996"/>
                </a:cubicBezTo>
                <a:lnTo>
                  <a:pt x="11928" y="10996"/>
                </a:lnTo>
                <a:cubicBezTo>
                  <a:pt x="12055" y="10996"/>
                  <a:pt x="12165" y="11049"/>
                  <a:pt x="12251" y="11158"/>
                </a:cubicBezTo>
                <a:cubicBezTo>
                  <a:pt x="12342" y="11264"/>
                  <a:pt x="12388" y="11393"/>
                  <a:pt x="12388" y="11546"/>
                </a:cubicBezTo>
                <a:lnTo>
                  <a:pt x="12388" y="21047"/>
                </a:lnTo>
                <a:close/>
                <a:moveTo>
                  <a:pt x="16993" y="21047"/>
                </a:moveTo>
                <a:cubicBezTo>
                  <a:pt x="16993" y="21200"/>
                  <a:pt x="16946" y="21329"/>
                  <a:pt x="16856" y="21435"/>
                </a:cubicBezTo>
                <a:cubicBezTo>
                  <a:pt x="16767" y="21544"/>
                  <a:pt x="16660" y="21599"/>
                  <a:pt x="16535" y="21599"/>
                </a:cubicBezTo>
                <a:lnTo>
                  <a:pt x="14285" y="21599"/>
                </a:lnTo>
                <a:cubicBezTo>
                  <a:pt x="14158" y="21599"/>
                  <a:pt x="14055" y="21544"/>
                  <a:pt x="13974" y="21435"/>
                </a:cubicBezTo>
                <a:cubicBezTo>
                  <a:pt x="13894" y="21329"/>
                  <a:pt x="13850" y="21200"/>
                  <a:pt x="13850" y="21047"/>
                </a:cubicBezTo>
                <a:lnTo>
                  <a:pt x="13850" y="7058"/>
                </a:lnTo>
                <a:cubicBezTo>
                  <a:pt x="13850" y="6908"/>
                  <a:pt x="13891" y="6781"/>
                  <a:pt x="13967" y="6670"/>
                </a:cubicBezTo>
                <a:cubicBezTo>
                  <a:pt x="14045" y="6564"/>
                  <a:pt x="14151" y="6511"/>
                  <a:pt x="14285" y="6511"/>
                </a:cubicBezTo>
                <a:lnTo>
                  <a:pt x="16535" y="6511"/>
                </a:lnTo>
                <a:cubicBezTo>
                  <a:pt x="16660" y="6511"/>
                  <a:pt x="16767" y="6561"/>
                  <a:pt x="16855" y="6664"/>
                </a:cubicBezTo>
                <a:cubicBezTo>
                  <a:pt x="16946" y="6767"/>
                  <a:pt x="16993" y="6899"/>
                  <a:pt x="16993" y="7058"/>
                </a:cubicBezTo>
                <a:lnTo>
                  <a:pt x="16993" y="21047"/>
                </a:lnTo>
                <a:close/>
                <a:moveTo>
                  <a:pt x="21599" y="21047"/>
                </a:moveTo>
                <a:cubicBezTo>
                  <a:pt x="21599" y="21414"/>
                  <a:pt x="21448" y="21599"/>
                  <a:pt x="21139" y="21599"/>
                </a:cubicBezTo>
                <a:lnTo>
                  <a:pt x="18914" y="21599"/>
                </a:lnTo>
                <a:cubicBezTo>
                  <a:pt x="18611" y="21599"/>
                  <a:pt x="18456" y="21414"/>
                  <a:pt x="18456" y="21047"/>
                </a:cubicBezTo>
                <a:lnTo>
                  <a:pt x="18456" y="549"/>
                </a:lnTo>
                <a:cubicBezTo>
                  <a:pt x="18456" y="182"/>
                  <a:pt x="18608" y="0"/>
                  <a:pt x="18914" y="0"/>
                </a:cubicBezTo>
                <a:lnTo>
                  <a:pt x="21139" y="0"/>
                </a:lnTo>
                <a:cubicBezTo>
                  <a:pt x="21445" y="0"/>
                  <a:pt x="21599" y="182"/>
                  <a:pt x="21599" y="549"/>
                </a:cubicBezTo>
                <a:lnTo>
                  <a:pt x="21599" y="2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5" name="AutoShape 32"/>
          <p:cNvSpPr/>
          <p:nvPr/>
        </p:nvSpPr>
        <p:spPr bwMode="auto">
          <a:xfrm>
            <a:off x="1663387" y="3200187"/>
            <a:ext cx="361122" cy="3626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51" y="7569"/>
                </a:moveTo>
                <a:cubicBezTo>
                  <a:pt x="21273" y="7569"/>
                  <a:pt x="21379" y="7618"/>
                  <a:pt x="21468" y="7727"/>
                </a:cubicBezTo>
                <a:cubicBezTo>
                  <a:pt x="21554" y="7834"/>
                  <a:pt x="21599" y="7958"/>
                  <a:pt x="21599" y="8105"/>
                </a:cubicBezTo>
                <a:lnTo>
                  <a:pt x="21599" y="13494"/>
                </a:lnTo>
                <a:cubicBezTo>
                  <a:pt x="21599" y="13641"/>
                  <a:pt x="21556" y="13768"/>
                  <a:pt x="21472" y="13872"/>
                </a:cubicBezTo>
                <a:cubicBezTo>
                  <a:pt x="21388" y="13978"/>
                  <a:pt x="21280" y="14033"/>
                  <a:pt x="21151" y="14033"/>
                </a:cubicBezTo>
                <a:lnTo>
                  <a:pt x="19807" y="14033"/>
                </a:lnTo>
                <a:lnTo>
                  <a:pt x="19807" y="19984"/>
                </a:lnTo>
                <a:cubicBezTo>
                  <a:pt x="19807" y="20419"/>
                  <a:pt x="19675" y="20796"/>
                  <a:pt x="19411" y="21116"/>
                </a:cubicBezTo>
                <a:cubicBezTo>
                  <a:pt x="19144" y="21438"/>
                  <a:pt x="18825" y="21599"/>
                  <a:pt x="18451" y="21599"/>
                </a:cubicBezTo>
                <a:lnTo>
                  <a:pt x="3146" y="21599"/>
                </a:lnTo>
                <a:cubicBezTo>
                  <a:pt x="2772" y="21599"/>
                  <a:pt x="2455" y="21438"/>
                  <a:pt x="2198" y="21116"/>
                </a:cubicBezTo>
                <a:cubicBezTo>
                  <a:pt x="1941" y="20796"/>
                  <a:pt x="1814" y="20419"/>
                  <a:pt x="1814" y="19984"/>
                </a:cubicBezTo>
                <a:lnTo>
                  <a:pt x="1814" y="14033"/>
                </a:lnTo>
                <a:lnTo>
                  <a:pt x="446" y="14033"/>
                </a:lnTo>
                <a:cubicBezTo>
                  <a:pt x="324" y="14033"/>
                  <a:pt x="218" y="13981"/>
                  <a:pt x="132" y="13880"/>
                </a:cubicBezTo>
                <a:cubicBezTo>
                  <a:pt x="43" y="13780"/>
                  <a:pt x="0" y="13650"/>
                  <a:pt x="0" y="13494"/>
                </a:cubicBezTo>
                <a:lnTo>
                  <a:pt x="0" y="8105"/>
                </a:lnTo>
                <a:cubicBezTo>
                  <a:pt x="0" y="7958"/>
                  <a:pt x="43" y="7834"/>
                  <a:pt x="132" y="7727"/>
                </a:cubicBezTo>
                <a:cubicBezTo>
                  <a:pt x="218" y="7618"/>
                  <a:pt x="324" y="7569"/>
                  <a:pt x="446" y="7569"/>
                </a:cubicBezTo>
                <a:lnTo>
                  <a:pt x="6638" y="7569"/>
                </a:lnTo>
                <a:cubicBezTo>
                  <a:pt x="6203" y="7569"/>
                  <a:pt x="5791" y="7468"/>
                  <a:pt x="5404" y="7270"/>
                </a:cubicBezTo>
                <a:cubicBezTo>
                  <a:pt x="5018" y="7074"/>
                  <a:pt x="4682" y="6803"/>
                  <a:pt x="4399" y="6466"/>
                </a:cubicBezTo>
                <a:cubicBezTo>
                  <a:pt x="4116" y="6126"/>
                  <a:pt x="3892" y="5723"/>
                  <a:pt x="3727" y="5266"/>
                </a:cubicBezTo>
                <a:cubicBezTo>
                  <a:pt x="3561" y="4808"/>
                  <a:pt x="3480" y="4316"/>
                  <a:pt x="3480" y="3789"/>
                </a:cubicBezTo>
                <a:cubicBezTo>
                  <a:pt x="3480" y="3267"/>
                  <a:pt x="3561" y="2775"/>
                  <a:pt x="3727" y="2312"/>
                </a:cubicBezTo>
                <a:cubicBezTo>
                  <a:pt x="3892" y="1845"/>
                  <a:pt x="4116" y="1445"/>
                  <a:pt x="4399" y="1102"/>
                </a:cubicBezTo>
                <a:cubicBezTo>
                  <a:pt x="4682" y="765"/>
                  <a:pt x="5016" y="495"/>
                  <a:pt x="5399" y="296"/>
                </a:cubicBezTo>
                <a:cubicBezTo>
                  <a:pt x="5781" y="100"/>
                  <a:pt x="6194" y="0"/>
                  <a:pt x="6638" y="0"/>
                </a:cubicBezTo>
                <a:cubicBezTo>
                  <a:pt x="7106" y="0"/>
                  <a:pt x="7550" y="112"/>
                  <a:pt x="7967" y="336"/>
                </a:cubicBezTo>
                <a:cubicBezTo>
                  <a:pt x="8385" y="561"/>
                  <a:pt x="8723" y="883"/>
                  <a:pt x="8985" y="1295"/>
                </a:cubicBezTo>
                <a:lnTo>
                  <a:pt x="10799" y="4094"/>
                </a:lnTo>
                <a:lnTo>
                  <a:pt x="12614" y="1295"/>
                </a:lnTo>
                <a:cubicBezTo>
                  <a:pt x="12883" y="883"/>
                  <a:pt x="13224" y="561"/>
                  <a:pt x="13636" y="336"/>
                </a:cubicBezTo>
                <a:cubicBezTo>
                  <a:pt x="14049" y="112"/>
                  <a:pt x="14493" y="0"/>
                  <a:pt x="14971" y="0"/>
                </a:cubicBezTo>
                <a:cubicBezTo>
                  <a:pt x="15405" y="0"/>
                  <a:pt x="15815" y="100"/>
                  <a:pt x="16199" y="296"/>
                </a:cubicBezTo>
                <a:cubicBezTo>
                  <a:pt x="16581" y="495"/>
                  <a:pt x="16915" y="765"/>
                  <a:pt x="17198" y="1102"/>
                </a:cubicBezTo>
                <a:cubicBezTo>
                  <a:pt x="17481" y="1445"/>
                  <a:pt x="17704" y="1845"/>
                  <a:pt x="17870" y="2303"/>
                </a:cubicBezTo>
                <a:cubicBezTo>
                  <a:pt x="18036" y="2761"/>
                  <a:pt x="18117" y="3259"/>
                  <a:pt x="18117" y="3789"/>
                </a:cubicBezTo>
                <a:cubicBezTo>
                  <a:pt x="18117" y="4315"/>
                  <a:pt x="18036" y="4808"/>
                  <a:pt x="17870" y="5266"/>
                </a:cubicBezTo>
                <a:cubicBezTo>
                  <a:pt x="17704" y="5723"/>
                  <a:pt x="17481" y="6126"/>
                  <a:pt x="17198" y="6466"/>
                </a:cubicBezTo>
                <a:cubicBezTo>
                  <a:pt x="16915" y="6803"/>
                  <a:pt x="16581" y="7074"/>
                  <a:pt x="16199" y="7269"/>
                </a:cubicBezTo>
                <a:cubicBezTo>
                  <a:pt x="15815" y="7468"/>
                  <a:pt x="15405" y="7569"/>
                  <a:pt x="14971" y="7569"/>
                </a:cubicBezTo>
                <a:lnTo>
                  <a:pt x="21151" y="7569"/>
                </a:lnTo>
                <a:close/>
                <a:moveTo>
                  <a:pt x="5294" y="3789"/>
                </a:moveTo>
                <a:cubicBezTo>
                  <a:pt x="5294" y="4243"/>
                  <a:pt x="5424" y="4621"/>
                  <a:pt x="5680" y="4929"/>
                </a:cubicBezTo>
                <a:cubicBezTo>
                  <a:pt x="5937" y="5234"/>
                  <a:pt x="6256" y="5389"/>
                  <a:pt x="6638" y="5389"/>
                </a:cubicBezTo>
                <a:lnTo>
                  <a:pt x="9362" y="5389"/>
                </a:lnTo>
                <a:lnTo>
                  <a:pt x="7629" y="2689"/>
                </a:lnTo>
                <a:cubicBezTo>
                  <a:pt x="7550" y="2597"/>
                  <a:pt x="7430" y="2484"/>
                  <a:pt x="7260" y="2349"/>
                </a:cubicBezTo>
                <a:cubicBezTo>
                  <a:pt x="7092" y="2217"/>
                  <a:pt x="6885" y="2150"/>
                  <a:pt x="6638" y="2150"/>
                </a:cubicBezTo>
                <a:cubicBezTo>
                  <a:pt x="6264" y="2150"/>
                  <a:pt x="5947" y="2312"/>
                  <a:pt x="5685" y="2634"/>
                </a:cubicBezTo>
                <a:cubicBezTo>
                  <a:pt x="5426" y="2954"/>
                  <a:pt x="5294" y="3342"/>
                  <a:pt x="5294" y="3789"/>
                </a:cubicBezTo>
                <a:moveTo>
                  <a:pt x="13063" y="7569"/>
                </a:moveTo>
                <a:lnTo>
                  <a:pt x="8534" y="7569"/>
                </a:lnTo>
                <a:lnTo>
                  <a:pt x="8534" y="18553"/>
                </a:lnTo>
                <a:cubicBezTo>
                  <a:pt x="8534" y="18856"/>
                  <a:pt x="8628" y="19118"/>
                  <a:pt x="8810" y="19334"/>
                </a:cubicBezTo>
                <a:cubicBezTo>
                  <a:pt x="8995" y="19547"/>
                  <a:pt x="9208" y="19656"/>
                  <a:pt x="9456" y="19656"/>
                </a:cubicBezTo>
                <a:lnTo>
                  <a:pt x="12144" y="19656"/>
                </a:lnTo>
                <a:cubicBezTo>
                  <a:pt x="12396" y="19656"/>
                  <a:pt x="12612" y="19547"/>
                  <a:pt x="12792" y="19334"/>
                </a:cubicBezTo>
                <a:cubicBezTo>
                  <a:pt x="12972" y="19118"/>
                  <a:pt x="13063" y="18856"/>
                  <a:pt x="13063" y="18553"/>
                </a:cubicBezTo>
                <a:lnTo>
                  <a:pt x="13063" y="7569"/>
                </a:lnTo>
                <a:close/>
                <a:moveTo>
                  <a:pt x="12235" y="5389"/>
                </a:moveTo>
                <a:lnTo>
                  <a:pt x="14971" y="5389"/>
                </a:lnTo>
                <a:cubicBezTo>
                  <a:pt x="15345" y="5389"/>
                  <a:pt x="15660" y="5234"/>
                  <a:pt x="15916" y="4929"/>
                </a:cubicBezTo>
                <a:cubicBezTo>
                  <a:pt x="16173" y="4621"/>
                  <a:pt x="16303" y="4243"/>
                  <a:pt x="16303" y="3789"/>
                </a:cubicBezTo>
                <a:cubicBezTo>
                  <a:pt x="16303" y="3339"/>
                  <a:pt x="16173" y="2954"/>
                  <a:pt x="15916" y="2634"/>
                </a:cubicBezTo>
                <a:cubicBezTo>
                  <a:pt x="15660" y="2312"/>
                  <a:pt x="15345" y="2150"/>
                  <a:pt x="14971" y="2150"/>
                </a:cubicBezTo>
                <a:cubicBezTo>
                  <a:pt x="14716" y="2150"/>
                  <a:pt x="14507" y="2217"/>
                  <a:pt x="14342" y="2349"/>
                </a:cubicBezTo>
                <a:cubicBezTo>
                  <a:pt x="14179" y="2484"/>
                  <a:pt x="14059" y="2597"/>
                  <a:pt x="13982" y="2689"/>
                </a:cubicBezTo>
                <a:lnTo>
                  <a:pt x="12235" y="53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6" name="AutoShape 37"/>
          <p:cNvSpPr/>
          <p:nvPr/>
        </p:nvSpPr>
        <p:spPr bwMode="auto">
          <a:xfrm>
            <a:off x="1656404" y="4173658"/>
            <a:ext cx="328293" cy="3612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12" y="0"/>
                </a:moveTo>
                <a:cubicBezTo>
                  <a:pt x="20751" y="0"/>
                  <a:pt x="21033" y="104"/>
                  <a:pt x="21260" y="316"/>
                </a:cubicBezTo>
                <a:cubicBezTo>
                  <a:pt x="21487" y="530"/>
                  <a:pt x="21599" y="790"/>
                  <a:pt x="21599" y="1109"/>
                </a:cubicBezTo>
                <a:lnTo>
                  <a:pt x="21599" y="15003"/>
                </a:lnTo>
                <a:cubicBezTo>
                  <a:pt x="21599" y="15537"/>
                  <a:pt x="21466" y="16008"/>
                  <a:pt x="21203" y="16415"/>
                </a:cubicBezTo>
                <a:cubicBezTo>
                  <a:pt x="20936" y="16827"/>
                  <a:pt x="20582" y="17169"/>
                  <a:pt x="20143" y="17446"/>
                </a:cubicBezTo>
                <a:cubicBezTo>
                  <a:pt x="19700" y="17719"/>
                  <a:pt x="19219" y="17931"/>
                  <a:pt x="18701" y="18078"/>
                </a:cubicBezTo>
                <a:cubicBezTo>
                  <a:pt x="18177" y="18228"/>
                  <a:pt x="17668" y="18301"/>
                  <a:pt x="17174" y="18301"/>
                </a:cubicBezTo>
                <a:cubicBezTo>
                  <a:pt x="16686" y="18301"/>
                  <a:pt x="16172" y="18228"/>
                  <a:pt x="15644" y="18078"/>
                </a:cubicBezTo>
                <a:cubicBezTo>
                  <a:pt x="15117" y="17931"/>
                  <a:pt x="14642" y="17719"/>
                  <a:pt x="14215" y="17446"/>
                </a:cubicBezTo>
                <a:cubicBezTo>
                  <a:pt x="13788" y="17169"/>
                  <a:pt x="13445" y="16830"/>
                  <a:pt x="13179" y="16423"/>
                </a:cubicBezTo>
                <a:cubicBezTo>
                  <a:pt x="12912" y="16019"/>
                  <a:pt x="12779" y="15545"/>
                  <a:pt x="12779" y="15003"/>
                </a:cubicBezTo>
                <a:cubicBezTo>
                  <a:pt x="12779" y="14492"/>
                  <a:pt x="12912" y="14029"/>
                  <a:pt x="13179" y="13611"/>
                </a:cubicBezTo>
                <a:cubicBezTo>
                  <a:pt x="13445" y="13198"/>
                  <a:pt x="13788" y="12851"/>
                  <a:pt x="14215" y="12572"/>
                </a:cubicBezTo>
                <a:cubicBezTo>
                  <a:pt x="14642" y="12295"/>
                  <a:pt x="15117" y="12080"/>
                  <a:pt x="15644" y="11936"/>
                </a:cubicBezTo>
                <a:cubicBezTo>
                  <a:pt x="16172" y="11792"/>
                  <a:pt x="16686" y="11719"/>
                  <a:pt x="17174" y="11719"/>
                </a:cubicBezTo>
                <a:cubicBezTo>
                  <a:pt x="17441" y="11719"/>
                  <a:pt x="17692" y="11736"/>
                  <a:pt x="17940" y="11775"/>
                </a:cubicBezTo>
                <a:cubicBezTo>
                  <a:pt x="18183" y="11812"/>
                  <a:pt x="18422" y="11854"/>
                  <a:pt x="18652" y="11908"/>
                </a:cubicBezTo>
                <a:lnTo>
                  <a:pt x="18652" y="4648"/>
                </a:lnTo>
                <a:lnTo>
                  <a:pt x="8823" y="7285"/>
                </a:lnTo>
                <a:lnTo>
                  <a:pt x="8823" y="18301"/>
                </a:lnTo>
                <a:cubicBezTo>
                  <a:pt x="8823" y="18835"/>
                  <a:pt x="8690" y="19307"/>
                  <a:pt x="8423" y="19716"/>
                </a:cubicBezTo>
                <a:cubicBezTo>
                  <a:pt x="8157" y="20125"/>
                  <a:pt x="7811" y="20467"/>
                  <a:pt x="7384" y="20744"/>
                </a:cubicBezTo>
                <a:cubicBezTo>
                  <a:pt x="6960" y="21018"/>
                  <a:pt x="6485" y="21230"/>
                  <a:pt x="5955" y="21376"/>
                </a:cubicBezTo>
                <a:cubicBezTo>
                  <a:pt x="5428" y="21526"/>
                  <a:pt x="4919" y="21599"/>
                  <a:pt x="4425" y="21599"/>
                </a:cubicBezTo>
                <a:cubicBezTo>
                  <a:pt x="3913" y="21599"/>
                  <a:pt x="3398" y="21526"/>
                  <a:pt x="2880" y="21376"/>
                </a:cubicBezTo>
                <a:cubicBezTo>
                  <a:pt x="2362" y="21230"/>
                  <a:pt x="1887" y="21018"/>
                  <a:pt x="1450" y="20744"/>
                </a:cubicBezTo>
                <a:cubicBezTo>
                  <a:pt x="1014" y="20467"/>
                  <a:pt x="666" y="20125"/>
                  <a:pt x="399" y="19716"/>
                </a:cubicBezTo>
                <a:cubicBezTo>
                  <a:pt x="133" y="19307"/>
                  <a:pt x="0" y="18835"/>
                  <a:pt x="0" y="18301"/>
                </a:cubicBezTo>
                <a:cubicBezTo>
                  <a:pt x="0" y="17790"/>
                  <a:pt x="133" y="17327"/>
                  <a:pt x="399" y="16909"/>
                </a:cubicBezTo>
                <a:cubicBezTo>
                  <a:pt x="666" y="16497"/>
                  <a:pt x="1014" y="16149"/>
                  <a:pt x="1450" y="15870"/>
                </a:cubicBezTo>
                <a:cubicBezTo>
                  <a:pt x="1887" y="15590"/>
                  <a:pt x="2362" y="15376"/>
                  <a:pt x="2880" y="15229"/>
                </a:cubicBezTo>
                <a:cubicBezTo>
                  <a:pt x="3398" y="15079"/>
                  <a:pt x="3913" y="15003"/>
                  <a:pt x="4425" y="15003"/>
                </a:cubicBezTo>
                <a:cubicBezTo>
                  <a:pt x="4667" y="15003"/>
                  <a:pt x="4913" y="15023"/>
                  <a:pt x="5158" y="15059"/>
                </a:cubicBezTo>
                <a:cubicBezTo>
                  <a:pt x="5403" y="15096"/>
                  <a:pt x="5649" y="15144"/>
                  <a:pt x="5888" y="15209"/>
                </a:cubicBezTo>
                <a:lnTo>
                  <a:pt x="5888" y="4676"/>
                </a:lnTo>
                <a:cubicBezTo>
                  <a:pt x="5888" y="4433"/>
                  <a:pt x="5967" y="4216"/>
                  <a:pt x="6121" y="4029"/>
                </a:cubicBezTo>
                <a:cubicBezTo>
                  <a:pt x="6276" y="3837"/>
                  <a:pt x="6482" y="3707"/>
                  <a:pt x="6745" y="3634"/>
                </a:cubicBezTo>
                <a:cubicBezTo>
                  <a:pt x="6966" y="3583"/>
                  <a:pt x="7445" y="3453"/>
                  <a:pt x="8187" y="3241"/>
                </a:cubicBezTo>
                <a:cubicBezTo>
                  <a:pt x="8926" y="3035"/>
                  <a:pt x="9786" y="2798"/>
                  <a:pt x="10771" y="2533"/>
                </a:cubicBezTo>
                <a:cubicBezTo>
                  <a:pt x="11755" y="2267"/>
                  <a:pt x="12791" y="1985"/>
                  <a:pt x="13888" y="1688"/>
                </a:cubicBezTo>
                <a:cubicBezTo>
                  <a:pt x="14984" y="1392"/>
                  <a:pt x="16005" y="1118"/>
                  <a:pt x="16947" y="872"/>
                </a:cubicBezTo>
                <a:cubicBezTo>
                  <a:pt x="17892" y="624"/>
                  <a:pt x="18683" y="415"/>
                  <a:pt x="19328" y="248"/>
                </a:cubicBezTo>
                <a:cubicBezTo>
                  <a:pt x="19976" y="81"/>
                  <a:pt x="20336" y="0"/>
                  <a:pt x="204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" name="AutoShape 12"/>
          <p:cNvSpPr/>
          <p:nvPr/>
        </p:nvSpPr>
        <p:spPr bwMode="auto">
          <a:xfrm>
            <a:off x="1696006" y="5227467"/>
            <a:ext cx="271316" cy="328378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6565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4" name="Rectangle 24"/>
          <p:cNvSpPr>
            <a:spLocks noChangeArrowheads="1"/>
          </p:cNvSpPr>
          <p:nvPr/>
        </p:nvSpPr>
        <p:spPr bwMode="auto">
          <a:xfrm>
            <a:off x="2439821" y="1984378"/>
            <a:ext cx="351213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439821" y="3029884"/>
            <a:ext cx="351213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2439821" y="4011766"/>
            <a:ext cx="351213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2439821" y="5053957"/>
            <a:ext cx="351213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4" name="稻壳儿小白白(http://dwz.cn/Wu2UP)"/>
          <p:cNvCxnSpPr/>
          <p:nvPr/>
        </p:nvCxnSpPr>
        <p:spPr>
          <a:xfrm>
            <a:off x="3612206" y="3960207"/>
            <a:ext cx="2092664" cy="0"/>
          </a:xfrm>
          <a:prstGeom prst="line">
            <a:avLst/>
          </a:prstGeom>
          <a:ln w="9525">
            <a:solidFill>
              <a:srgbClr val="3D73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稻壳儿小白白(http://dwz.cn/Wu2UP)"/>
          <p:cNvCxnSpPr/>
          <p:nvPr/>
        </p:nvCxnSpPr>
        <p:spPr>
          <a:xfrm flipV="1">
            <a:off x="5704870" y="2272609"/>
            <a:ext cx="0" cy="3367148"/>
          </a:xfrm>
          <a:prstGeom prst="line">
            <a:avLst/>
          </a:prstGeom>
          <a:ln w="9525">
            <a:solidFill>
              <a:srgbClr val="3D73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稻壳儿小白白(http://dwz.cn/Wu2UP)"/>
          <p:cNvSpPr>
            <a:spLocks noChangeArrowheads="1"/>
          </p:cNvSpPr>
          <p:nvPr/>
        </p:nvSpPr>
        <p:spPr bwMode="auto">
          <a:xfrm>
            <a:off x="1928397" y="3680277"/>
            <a:ext cx="560917" cy="559859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稻壳儿小白白(http://dwz.cn/Wu2UP)"/>
          <p:cNvGrpSpPr/>
          <p:nvPr/>
        </p:nvGrpSpPr>
        <p:grpSpPr bwMode="auto">
          <a:xfrm>
            <a:off x="2209914" y="1627111"/>
            <a:ext cx="2036233" cy="2334683"/>
            <a:chOff x="3879850" y="2675943"/>
            <a:chExt cx="3054350" cy="3502025"/>
          </a:xfrm>
          <a:solidFill>
            <a:srgbClr val="3D7351"/>
          </a:solidFill>
        </p:grpSpPr>
        <p:sp>
          <p:nvSpPr>
            <p:cNvPr id="8" name="稻壳儿小白白(http://dwz.cn/Wu2UP)"/>
            <p:cNvSpPr/>
            <p:nvPr/>
          </p:nvSpPr>
          <p:spPr bwMode="auto">
            <a:xfrm>
              <a:off x="5710238" y="3528431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稻壳儿小白白(http://dwz.cn/Wu2UP)"/>
            <p:cNvSpPr/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稻壳儿小白白(http://dwz.cn/Wu2UP)"/>
            <p:cNvSpPr/>
            <p:nvPr/>
          </p:nvSpPr>
          <p:spPr bwMode="auto">
            <a:xfrm>
              <a:off x="3879850" y="3149018"/>
              <a:ext cx="2503488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稻壳儿小白白(http://dwz.cn/Wu2UP)"/>
          <p:cNvSpPr/>
          <p:nvPr/>
        </p:nvSpPr>
        <p:spPr bwMode="auto">
          <a:xfrm>
            <a:off x="1498714" y="3250594"/>
            <a:ext cx="1422400" cy="142134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稻壳儿小白白(http://dwz.cn/Wu2UP)"/>
          <p:cNvSpPr/>
          <p:nvPr/>
        </p:nvSpPr>
        <p:spPr bwMode="auto">
          <a:xfrm>
            <a:off x="1120889" y="2872769"/>
            <a:ext cx="2175933" cy="2174875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稻壳儿小白白(http://dwz.cn/Wu2UP)"/>
          <p:cNvSpPr/>
          <p:nvPr/>
        </p:nvSpPr>
        <p:spPr bwMode="auto">
          <a:xfrm>
            <a:off x="734597" y="2485419"/>
            <a:ext cx="2951692" cy="2948517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稻壳儿小白白(http://dwz.cn/Wu2UP)"/>
          <p:cNvCxnSpPr/>
          <p:nvPr/>
        </p:nvCxnSpPr>
        <p:spPr bwMode="auto">
          <a:xfrm>
            <a:off x="5704870" y="2267137"/>
            <a:ext cx="425450" cy="0"/>
          </a:xfrm>
          <a:prstGeom prst="straightConnector1">
            <a:avLst/>
          </a:prstGeom>
          <a:ln w="9525">
            <a:solidFill>
              <a:srgbClr val="3D7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406924" y="1940717"/>
            <a:ext cx="595086" cy="595086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6" name="稻壳儿小白白(http://dwz.cn/Wu2UP)"/>
          <p:cNvCxnSpPr/>
          <p:nvPr/>
        </p:nvCxnSpPr>
        <p:spPr bwMode="auto">
          <a:xfrm>
            <a:off x="5704870" y="3110292"/>
            <a:ext cx="425450" cy="0"/>
          </a:xfrm>
          <a:prstGeom prst="straightConnector1">
            <a:avLst/>
          </a:prstGeom>
          <a:ln w="9525">
            <a:solidFill>
              <a:srgbClr val="3D7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406924" y="2783872"/>
            <a:ext cx="595086" cy="595086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" name="稻壳儿小白白(http://dwz.cn/Wu2UP)"/>
          <p:cNvCxnSpPr/>
          <p:nvPr/>
        </p:nvCxnSpPr>
        <p:spPr bwMode="auto">
          <a:xfrm>
            <a:off x="5704870" y="3953447"/>
            <a:ext cx="425450" cy="0"/>
          </a:xfrm>
          <a:prstGeom prst="straightConnector1">
            <a:avLst/>
          </a:prstGeom>
          <a:ln w="9525">
            <a:solidFill>
              <a:srgbClr val="3D7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406924" y="3627027"/>
            <a:ext cx="595086" cy="595086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0" name="稻壳儿小白白(http://dwz.cn/Wu2UP)"/>
          <p:cNvCxnSpPr/>
          <p:nvPr/>
        </p:nvCxnSpPr>
        <p:spPr bwMode="auto">
          <a:xfrm>
            <a:off x="5704870" y="4796602"/>
            <a:ext cx="425450" cy="0"/>
          </a:xfrm>
          <a:prstGeom prst="straightConnector1">
            <a:avLst/>
          </a:prstGeom>
          <a:ln w="9525">
            <a:solidFill>
              <a:srgbClr val="3D7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406924" y="4470182"/>
            <a:ext cx="595086" cy="595086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2" name="稻壳儿小白白(http://dwz.cn/Wu2UP)"/>
          <p:cNvCxnSpPr/>
          <p:nvPr/>
        </p:nvCxnSpPr>
        <p:spPr bwMode="auto">
          <a:xfrm>
            <a:off x="5704870" y="5639757"/>
            <a:ext cx="425450" cy="0"/>
          </a:xfrm>
          <a:prstGeom prst="straightConnector1">
            <a:avLst/>
          </a:prstGeom>
          <a:ln w="9525">
            <a:solidFill>
              <a:srgbClr val="3D7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406924" y="5313337"/>
            <a:ext cx="595086" cy="595086"/>
          </a:xfrm>
          <a:prstGeom prst="ellipse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7163594" y="1966093"/>
            <a:ext cx="448962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163594" y="2831346"/>
            <a:ext cx="448962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7163594" y="3710137"/>
            <a:ext cx="448962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7163594" y="4517656"/>
            <a:ext cx="448962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163594" y="5360811"/>
            <a:ext cx="4489627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419380" y="2632397"/>
            <a:ext cx="3871386" cy="1417273"/>
          </a:xfrm>
          <a:custGeom>
            <a:avLst/>
            <a:gdLst>
              <a:gd name="T0" fmla="*/ 983 w 1203"/>
              <a:gd name="T1" fmla="*/ 0 h 440"/>
              <a:gd name="T2" fmla="*/ 784 w 1203"/>
              <a:gd name="T3" fmla="*/ 125 h 440"/>
              <a:gd name="T4" fmla="*/ 784 w 1203"/>
              <a:gd name="T5" fmla="*/ 125 h 440"/>
              <a:gd name="T6" fmla="*/ 740 w 1203"/>
              <a:gd name="T7" fmla="*/ 125 h 440"/>
              <a:gd name="T8" fmla="*/ 740 w 1203"/>
              <a:gd name="T9" fmla="*/ 144 h 440"/>
              <a:gd name="T10" fmla="*/ 699 w 1203"/>
              <a:gd name="T11" fmla="*/ 144 h 440"/>
              <a:gd name="T12" fmla="*/ 699 w 1203"/>
              <a:gd name="T13" fmla="*/ 158 h 440"/>
              <a:gd name="T14" fmla="*/ 334 w 1203"/>
              <a:gd name="T15" fmla="*/ 158 h 440"/>
              <a:gd name="T16" fmla="*/ 309 w 1203"/>
              <a:gd name="T17" fmla="*/ 182 h 440"/>
              <a:gd name="T18" fmla="*/ 282 w 1203"/>
              <a:gd name="T19" fmla="*/ 160 h 440"/>
              <a:gd name="T20" fmla="*/ 56 w 1203"/>
              <a:gd name="T21" fmla="*/ 160 h 440"/>
              <a:gd name="T22" fmla="*/ 31 w 1203"/>
              <a:gd name="T23" fmla="*/ 185 h 440"/>
              <a:gd name="T24" fmla="*/ 698 w 1203"/>
              <a:gd name="T25" fmla="*/ 185 h 440"/>
              <a:gd name="T26" fmla="*/ 698 w 1203"/>
              <a:gd name="T27" fmla="*/ 198 h 440"/>
              <a:gd name="T28" fmla="*/ 18 w 1203"/>
              <a:gd name="T29" fmla="*/ 198 h 440"/>
              <a:gd name="T30" fmla="*/ 0 w 1203"/>
              <a:gd name="T31" fmla="*/ 217 h 440"/>
              <a:gd name="T32" fmla="*/ 0 w 1203"/>
              <a:gd name="T33" fmla="*/ 232 h 440"/>
              <a:gd name="T34" fmla="*/ 40 w 1203"/>
              <a:gd name="T35" fmla="*/ 272 h 440"/>
              <a:gd name="T36" fmla="*/ 86 w 1203"/>
              <a:gd name="T37" fmla="*/ 272 h 440"/>
              <a:gd name="T38" fmla="*/ 110 w 1203"/>
              <a:gd name="T39" fmla="*/ 247 h 440"/>
              <a:gd name="T40" fmla="*/ 142 w 1203"/>
              <a:gd name="T41" fmla="*/ 278 h 440"/>
              <a:gd name="T42" fmla="*/ 173 w 1203"/>
              <a:gd name="T43" fmla="*/ 278 h 440"/>
              <a:gd name="T44" fmla="*/ 188 w 1203"/>
              <a:gd name="T45" fmla="*/ 262 h 440"/>
              <a:gd name="T46" fmla="*/ 205 w 1203"/>
              <a:gd name="T47" fmla="*/ 278 h 440"/>
              <a:gd name="T48" fmla="*/ 247 w 1203"/>
              <a:gd name="T49" fmla="*/ 278 h 440"/>
              <a:gd name="T50" fmla="*/ 275 w 1203"/>
              <a:gd name="T51" fmla="*/ 244 h 440"/>
              <a:gd name="T52" fmla="*/ 300 w 1203"/>
              <a:gd name="T53" fmla="*/ 244 h 440"/>
              <a:gd name="T54" fmla="*/ 326 w 1203"/>
              <a:gd name="T55" fmla="*/ 282 h 440"/>
              <a:gd name="T56" fmla="*/ 699 w 1203"/>
              <a:gd name="T57" fmla="*/ 282 h 440"/>
              <a:gd name="T58" fmla="*/ 699 w 1203"/>
              <a:gd name="T59" fmla="*/ 295 h 440"/>
              <a:gd name="T60" fmla="*/ 740 w 1203"/>
              <a:gd name="T61" fmla="*/ 295 h 440"/>
              <a:gd name="T62" fmla="*/ 740 w 1203"/>
              <a:gd name="T63" fmla="*/ 314 h 440"/>
              <a:gd name="T64" fmla="*/ 784 w 1203"/>
              <a:gd name="T65" fmla="*/ 314 h 440"/>
              <a:gd name="T66" fmla="*/ 784 w 1203"/>
              <a:gd name="T67" fmla="*/ 314 h 440"/>
              <a:gd name="T68" fmla="*/ 983 w 1203"/>
              <a:gd name="T69" fmla="*/ 440 h 440"/>
              <a:gd name="T70" fmla="*/ 1203 w 1203"/>
              <a:gd name="T71" fmla="*/ 220 h 440"/>
              <a:gd name="T72" fmla="*/ 983 w 1203"/>
              <a:gd name="T73" fmla="*/ 0 h 440"/>
              <a:gd name="T74" fmla="*/ 1104 w 1203"/>
              <a:gd name="T75" fmla="*/ 269 h 440"/>
              <a:gd name="T76" fmla="*/ 1055 w 1203"/>
              <a:gd name="T77" fmla="*/ 220 h 440"/>
              <a:gd name="T78" fmla="*/ 1104 w 1203"/>
              <a:gd name="T79" fmla="*/ 171 h 440"/>
              <a:gd name="T80" fmla="*/ 1154 w 1203"/>
              <a:gd name="T81" fmla="*/ 220 h 440"/>
              <a:gd name="T82" fmla="*/ 1104 w 1203"/>
              <a:gd name="T83" fmla="*/ 26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3" h="440">
                <a:moveTo>
                  <a:pt x="983" y="0"/>
                </a:moveTo>
                <a:cubicBezTo>
                  <a:pt x="895" y="0"/>
                  <a:pt x="819" y="51"/>
                  <a:pt x="784" y="125"/>
                </a:cubicBezTo>
                <a:cubicBezTo>
                  <a:pt x="784" y="125"/>
                  <a:pt x="784" y="125"/>
                  <a:pt x="784" y="125"/>
                </a:cubicBezTo>
                <a:cubicBezTo>
                  <a:pt x="740" y="125"/>
                  <a:pt x="740" y="125"/>
                  <a:pt x="740" y="125"/>
                </a:cubicBezTo>
                <a:cubicBezTo>
                  <a:pt x="740" y="144"/>
                  <a:pt x="740" y="144"/>
                  <a:pt x="740" y="144"/>
                </a:cubicBezTo>
                <a:cubicBezTo>
                  <a:pt x="699" y="144"/>
                  <a:pt x="699" y="144"/>
                  <a:pt x="699" y="144"/>
                </a:cubicBezTo>
                <a:cubicBezTo>
                  <a:pt x="699" y="158"/>
                  <a:pt x="699" y="158"/>
                  <a:pt x="699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09" y="182"/>
                  <a:pt x="309" y="182"/>
                  <a:pt x="309" y="182"/>
                </a:cubicBezTo>
                <a:cubicBezTo>
                  <a:pt x="282" y="160"/>
                  <a:pt x="282" y="160"/>
                  <a:pt x="282" y="160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698" y="185"/>
                  <a:pt x="698" y="185"/>
                  <a:pt x="698" y="185"/>
                </a:cubicBezTo>
                <a:cubicBezTo>
                  <a:pt x="698" y="198"/>
                  <a:pt x="698" y="198"/>
                  <a:pt x="698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32"/>
                  <a:pt x="0" y="232"/>
                  <a:pt x="0" y="23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86" y="272"/>
                  <a:pt x="86" y="272"/>
                  <a:pt x="86" y="272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42" y="278"/>
                  <a:pt x="142" y="278"/>
                  <a:pt x="142" y="278"/>
                </a:cubicBezTo>
                <a:cubicBezTo>
                  <a:pt x="173" y="278"/>
                  <a:pt x="173" y="278"/>
                  <a:pt x="173" y="278"/>
                </a:cubicBezTo>
                <a:cubicBezTo>
                  <a:pt x="188" y="262"/>
                  <a:pt x="188" y="262"/>
                  <a:pt x="188" y="262"/>
                </a:cubicBezTo>
                <a:cubicBezTo>
                  <a:pt x="205" y="278"/>
                  <a:pt x="205" y="278"/>
                  <a:pt x="205" y="278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75" y="244"/>
                  <a:pt x="275" y="244"/>
                  <a:pt x="275" y="244"/>
                </a:cubicBezTo>
                <a:cubicBezTo>
                  <a:pt x="300" y="244"/>
                  <a:pt x="300" y="244"/>
                  <a:pt x="300" y="244"/>
                </a:cubicBezTo>
                <a:cubicBezTo>
                  <a:pt x="326" y="282"/>
                  <a:pt x="326" y="282"/>
                  <a:pt x="326" y="282"/>
                </a:cubicBezTo>
                <a:cubicBezTo>
                  <a:pt x="699" y="282"/>
                  <a:pt x="699" y="282"/>
                  <a:pt x="699" y="282"/>
                </a:cubicBezTo>
                <a:cubicBezTo>
                  <a:pt x="699" y="295"/>
                  <a:pt x="699" y="295"/>
                  <a:pt x="699" y="295"/>
                </a:cubicBezTo>
                <a:cubicBezTo>
                  <a:pt x="740" y="295"/>
                  <a:pt x="740" y="295"/>
                  <a:pt x="740" y="295"/>
                </a:cubicBezTo>
                <a:cubicBezTo>
                  <a:pt x="740" y="314"/>
                  <a:pt x="740" y="314"/>
                  <a:pt x="740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784" y="314"/>
                  <a:pt x="784" y="314"/>
                  <a:pt x="784" y="314"/>
                </a:cubicBezTo>
                <a:cubicBezTo>
                  <a:pt x="819" y="389"/>
                  <a:pt x="895" y="440"/>
                  <a:pt x="983" y="440"/>
                </a:cubicBezTo>
                <a:cubicBezTo>
                  <a:pt x="1104" y="440"/>
                  <a:pt x="1203" y="341"/>
                  <a:pt x="1203" y="220"/>
                </a:cubicBezTo>
                <a:cubicBezTo>
                  <a:pt x="1203" y="98"/>
                  <a:pt x="1104" y="0"/>
                  <a:pt x="983" y="0"/>
                </a:cubicBezTo>
                <a:close/>
                <a:moveTo>
                  <a:pt x="1104" y="269"/>
                </a:moveTo>
                <a:cubicBezTo>
                  <a:pt x="1077" y="269"/>
                  <a:pt x="1055" y="247"/>
                  <a:pt x="1055" y="220"/>
                </a:cubicBezTo>
                <a:cubicBezTo>
                  <a:pt x="1055" y="193"/>
                  <a:pt x="1077" y="171"/>
                  <a:pt x="1104" y="171"/>
                </a:cubicBezTo>
                <a:cubicBezTo>
                  <a:pt x="1131" y="171"/>
                  <a:pt x="1154" y="193"/>
                  <a:pt x="1154" y="220"/>
                </a:cubicBezTo>
                <a:cubicBezTo>
                  <a:pt x="1154" y="247"/>
                  <a:pt x="1131" y="269"/>
                  <a:pt x="1104" y="269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5368874" y="2767805"/>
            <a:ext cx="12896" cy="15475"/>
          </a:xfrm>
          <a:custGeom>
            <a:avLst/>
            <a:gdLst>
              <a:gd name="T0" fmla="*/ 0 w 4"/>
              <a:gd name="T1" fmla="*/ 5 h 5"/>
              <a:gd name="T2" fmla="*/ 1 w 4"/>
              <a:gd name="T3" fmla="*/ 5 h 5"/>
              <a:gd name="T4" fmla="*/ 4 w 4"/>
              <a:gd name="T5" fmla="*/ 0 h 5"/>
              <a:gd name="T6" fmla="*/ 3 w 4"/>
              <a:gd name="T7" fmla="*/ 2 h 5"/>
              <a:gd name="T8" fmla="*/ 0 w 4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5"/>
                  <a:pt x="0" y="5"/>
                  <a:pt x="1" y="5"/>
                </a:cubicBezTo>
                <a:cubicBezTo>
                  <a:pt x="3" y="4"/>
                  <a:pt x="4" y="2"/>
                  <a:pt x="4" y="0"/>
                </a:cubicBezTo>
                <a:cubicBezTo>
                  <a:pt x="3" y="1"/>
                  <a:pt x="3" y="1"/>
                  <a:pt x="3" y="2"/>
                </a:cubicBezTo>
                <a:cubicBezTo>
                  <a:pt x="2" y="4"/>
                  <a:pt x="1" y="5"/>
                  <a:pt x="0" y="5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7"/>
          <p:cNvSpPr/>
          <p:nvPr/>
        </p:nvSpPr>
        <p:spPr bwMode="auto">
          <a:xfrm>
            <a:off x="5546839" y="3473218"/>
            <a:ext cx="2579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5549418" y="3462901"/>
            <a:ext cx="16764" cy="10317"/>
          </a:xfrm>
          <a:custGeom>
            <a:avLst/>
            <a:gdLst>
              <a:gd name="T0" fmla="*/ 0 w 5"/>
              <a:gd name="T1" fmla="*/ 3 h 3"/>
              <a:gd name="T2" fmla="*/ 1 w 5"/>
              <a:gd name="T3" fmla="*/ 3 h 3"/>
              <a:gd name="T4" fmla="*/ 5 w 5"/>
              <a:gd name="T5" fmla="*/ 0 h 3"/>
              <a:gd name="T6" fmla="*/ 4 w 5"/>
              <a:gd name="T7" fmla="*/ 1 h 3"/>
              <a:gd name="T8" fmla="*/ 0 w 5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0" y="3"/>
                </a:moveTo>
                <a:cubicBezTo>
                  <a:pt x="0" y="3"/>
                  <a:pt x="0" y="3"/>
                  <a:pt x="1" y="3"/>
                </a:cubicBezTo>
                <a:cubicBezTo>
                  <a:pt x="3" y="3"/>
                  <a:pt x="5" y="2"/>
                  <a:pt x="5" y="0"/>
                </a:cubicBezTo>
                <a:cubicBezTo>
                  <a:pt x="5" y="0"/>
                  <a:pt x="4" y="1"/>
                  <a:pt x="4" y="1"/>
                </a:cubicBezTo>
                <a:cubicBezTo>
                  <a:pt x="3" y="3"/>
                  <a:pt x="1" y="3"/>
                  <a:pt x="0" y="3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9"/>
          <p:cNvSpPr/>
          <p:nvPr/>
        </p:nvSpPr>
        <p:spPr bwMode="auto">
          <a:xfrm>
            <a:off x="5340503" y="4056118"/>
            <a:ext cx="3868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5344371" y="4053539"/>
            <a:ext cx="18054" cy="6448"/>
          </a:xfrm>
          <a:custGeom>
            <a:avLst/>
            <a:gdLst>
              <a:gd name="T0" fmla="*/ 0 w 6"/>
              <a:gd name="T1" fmla="*/ 1 h 2"/>
              <a:gd name="T2" fmla="*/ 0 w 6"/>
              <a:gd name="T3" fmla="*/ 1 h 2"/>
              <a:gd name="T4" fmla="*/ 6 w 6"/>
              <a:gd name="T5" fmla="*/ 0 h 2"/>
              <a:gd name="T6" fmla="*/ 4 w 6"/>
              <a:gd name="T7" fmla="*/ 1 h 2"/>
              <a:gd name="T8" fmla="*/ 0 w 6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2"/>
                  <a:pt x="4" y="1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/>
        </p:nvSpPr>
        <p:spPr bwMode="auto">
          <a:xfrm>
            <a:off x="4284318" y="3421634"/>
            <a:ext cx="6448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/>
        </p:nvSpPr>
        <p:spPr bwMode="auto">
          <a:xfrm>
            <a:off x="4049610" y="3199822"/>
            <a:ext cx="0" cy="6448"/>
          </a:xfrm>
          <a:custGeom>
            <a:avLst/>
            <a:gdLst>
              <a:gd name="T0" fmla="*/ 2 h 2"/>
              <a:gd name="T1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">
                <a:moveTo>
                  <a:pt x="0" y="2"/>
                </a:moveTo>
                <a:cubicBezTo>
                  <a:pt x="0" y="0"/>
                  <a:pt x="0" y="2"/>
                  <a:pt x="0" y="2"/>
                </a:cubicBezTo>
                <a:close/>
              </a:path>
            </a:pathLst>
          </a:custGeom>
          <a:solidFill>
            <a:srgbClr val="EC1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13"/>
          <p:cNvSpPr/>
          <p:nvPr/>
        </p:nvSpPr>
        <p:spPr bwMode="auto">
          <a:xfrm>
            <a:off x="4094747" y="3260433"/>
            <a:ext cx="16764" cy="6448"/>
          </a:xfrm>
          <a:custGeom>
            <a:avLst/>
            <a:gdLst>
              <a:gd name="T0" fmla="*/ 5 w 5"/>
              <a:gd name="T1" fmla="*/ 1 h 2"/>
              <a:gd name="T2" fmla="*/ 5 w 5"/>
              <a:gd name="T3" fmla="*/ 0 h 2"/>
              <a:gd name="T4" fmla="*/ 0 w 5"/>
              <a:gd name="T5" fmla="*/ 2 h 2"/>
              <a:gd name="T6" fmla="*/ 5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1"/>
                  <a:pt x="5" y="0"/>
                  <a:pt x="5" y="0"/>
                </a:cubicBezTo>
                <a:cubicBezTo>
                  <a:pt x="3" y="1"/>
                  <a:pt x="1" y="1"/>
                  <a:pt x="0" y="2"/>
                </a:cubicBezTo>
                <a:cubicBezTo>
                  <a:pt x="2" y="2"/>
                  <a:pt x="4" y="2"/>
                  <a:pt x="5" y="1"/>
                </a:cubicBezTo>
                <a:close/>
              </a:path>
            </a:pathLst>
          </a:custGeom>
          <a:solidFill>
            <a:srgbClr val="BD1E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14"/>
          <p:cNvSpPr/>
          <p:nvPr/>
        </p:nvSpPr>
        <p:spPr bwMode="auto">
          <a:xfrm>
            <a:off x="4094747" y="3428081"/>
            <a:ext cx="3868" cy="2579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5"/>
          <p:cNvSpPr/>
          <p:nvPr/>
        </p:nvSpPr>
        <p:spPr bwMode="auto">
          <a:xfrm>
            <a:off x="4111511" y="3257854"/>
            <a:ext cx="24502" cy="5158"/>
          </a:xfrm>
          <a:custGeom>
            <a:avLst/>
            <a:gdLst>
              <a:gd name="T0" fmla="*/ 3 w 8"/>
              <a:gd name="T1" fmla="*/ 1 h 2"/>
              <a:gd name="T2" fmla="*/ 8 w 8"/>
              <a:gd name="T3" fmla="*/ 0 h 2"/>
              <a:gd name="T4" fmla="*/ 0 w 8"/>
              <a:gd name="T5" fmla="*/ 1 h 2"/>
              <a:gd name="T6" fmla="*/ 0 w 8"/>
              <a:gd name="T7" fmla="*/ 2 h 2"/>
              <a:gd name="T8" fmla="*/ 3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3" y="1"/>
                </a:moveTo>
                <a:cubicBezTo>
                  <a:pt x="5" y="1"/>
                  <a:pt x="6" y="0"/>
                  <a:pt x="8" y="0"/>
                </a:cubicBezTo>
                <a:cubicBezTo>
                  <a:pt x="5" y="0"/>
                  <a:pt x="2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3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6"/>
          <p:cNvSpPr>
            <a:spLocks noEditPoints="1"/>
          </p:cNvSpPr>
          <p:nvPr/>
        </p:nvSpPr>
        <p:spPr bwMode="auto">
          <a:xfrm>
            <a:off x="4718914" y="4118019"/>
            <a:ext cx="1523020" cy="1523020"/>
          </a:xfrm>
          <a:custGeom>
            <a:avLst/>
            <a:gdLst>
              <a:gd name="T0" fmla="*/ 107 w 473"/>
              <a:gd name="T1" fmla="*/ 7 h 473"/>
              <a:gd name="T2" fmla="*/ 7 w 473"/>
              <a:gd name="T3" fmla="*/ 107 h 473"/>
              <a:gd name="T4" fmla="*/ 7 w 473"/>
              <a:gd name="T5" fmla="*/ 135 h 473"/>
              <a:gd name="T6" fmla="*/ 338 w 473"/>
              <a:gd name="T7" fmla="*/ 465 h 473"/>
              <a:gd name="T8" fmla="*/ 366 w 473"/>
              <a:gd name="T9" fmla="*/ 465 h 473"/>
              <a:gd name="T10" fmla="*/ 466 w 473"/>
              <a:gd name="T11" fmla="*/ 366 h 473"/>
              <a:gd name="T12" fmla="*/ 466 w 473"/>
              <a:gd name="T13" fmla="*/ 338 h 473"/>
              <a:gd name="T14" fmla="*/ 135 w 473"/>
              <a:gd name="T15" fmla="*/ 7 h 473"/>
              <a:gd name="T16" fmla="*/ 107 w 473"/>
              <a:gd name="T17" fmla="*/ 7 h 473"/>
              <a:gd name="T18" fmla="*/ 117 w 473"/>
              <a:gd name="T19" fmla="*/ 117 h 473"/>
              <a:gd name="T20" fmla="*/ 75 w 473"/>
              <a:gd name="T21" fmla="*/ 117 h 473"/>
              <a:gd name="T22" fmla="*/ 75 w 473"/>
              <a:gd name="T23" fmla="*/ 75 h 473"/>
              <a:gd name="T24" fmla="*/ 117 w 473"/>
              <a:gd name="T25" fmla="*/ 75 h 473"/>
              <a:gd name="T26" fmla="*/ 117 w 473"/>
              <a:gd name="T27" fmla="*/ 117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3" h="473">
                <a:moveTo>
                  <a:pt x="107" y="7"/>
                </a:moveTo>
                <a:cubicBezTo>
                  <a:pt x="7" y="107"/>
                  <a:pt x="7" y="107"/>
                  <a:pt x="7" y="107"/>
                </a:cubicBezTo>
                <a:cubicBezTo>
                  <a:pt x="0" y="115"/>
                  <a:pt x="0" y="127"/>
                  <a:pt x="7" y="135"/>
                </a:cubicBezTo>
                <a:cubicBezTo>
                  <a:pt x="338" y="465"/>
                  <a:pt x="338" y="465"/>
                  <a:pt x="338" y="465"/>
                </a:cubicBezTo>
                <a:cubicBezTo>
                  <a:pt x="346" y="473"/>
                  <a:pt x="358" y="473"/>
                  <a:pt x="366" y="465"/>
                </a:cubicBezTo>
                <a:cubicBezTo>
                  <a:pt x="466" y="366"/>
                  <a:pt x="466" y="366"/>
                  <a:pt x="466" y="366"/>
                </a:cubicBezTo>
                <a:cubicBezTo>
                  <a:pt x="473" y="358"/>
                  <a:pt x="473" y="346"/>
                  <a:pt x="466" y="338"/>
                </a:cubicBezTo>
                <a:cubicBezTo>
                  <a:pt x="135" y="7"/>
                  <a:pt x="135" y="7"/>
                  <a:pt x="135" y="7"/>
                </a:cubicBezTo>
                <a:cubicBezTo>
                  <a:pt x="127" y="0"/>
                  <a:pt x="115" y="0"/>
                  <a:pt x="107" y="7"/>
                </a:cubicBezTo>
                <a:close/>
                <a:moveTo>
                  <a:pt x="117" y="117"/>
                </a:moveTo>
                <a:cubicBezTo>
                  <a:pt x="106" y="129"/>
                  <a:pt x="87" y="129"/>
                  <a:pt x="75" y="117"/>
                </a:cubicBezTo>
                <a:cubicBezTo>
                  <a:pt x="64" y="106"/>
                  <a:pt x="64" y="87"/>
                  <a:pt x="75" y="75"/>
                </a:cubicBezTo>
                <a:cubicBezTo>
                  <a:pt x="87" y="63"/>
                  <a:pt x="106" y="63"/>
                  <a:pt x="117" y="75"/>
                </a:cubicBezTo>
                <a:cubicBezTo>
                  <a:pt x="129" y="87"/>
                  <a:pt x="129" y="106"/>
                  <a:pt x="117" y="117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841426" y="436304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841426" y="436304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Group 30"/>
          <p:cNvGrpSpPr/>
          <p:nvPr/>
        </p:nvGrpSpPr>
        <p:grpSpPr>
          <a:xfrm>
            <a:off x="3920650" y="3415185"/>
            <a:ext cx="1159352" cy="1062632"/>
            <a:chOff x="6530975" y="3590925"/>
            <a:chExt cx="1427162" cy="1308100"/>
          </a:xfrm>
          <a:solidFill>
            <a:srgbClr val="3D7351"/>
          </a:solidFill>
        </p:grpSpPr>
        <p:sp>
          <p:nvSpPr>
            <p:cNvPr id="19" name="Freeform 19"/>
            <p:cNvSpPr/>
            <p:nvPr/>
          </p:nvSpPr>
          <p:spPr bwMode="auto">
            <a:xfrm>
              <a:off x="6816725" y="3948113"/>
              <a:ext cx="908050" cy="809625"/>
            </a:xfrm>
            <a:custGeom>
              <a:avLst/>
              <a:gdLst>
                <a:gd name="T0" fmla="*/ 229 w 229"/>
                <a:gd name="T1" fmla="*/ 190 h 204"/>
                <a:gd name="T2" fmla="*/ 46 w 229"/>
                <a:gd name="T3" fmla="*/ 30 h 204"/>
                <a:gd name="T4" fmla="*/ 11 w 229"/>
                <a:gd name="T5" fmla="*/ 0 h 204"/>
                <a:gd name="T6" fmla="*/ 12 w 229"/>
                <a:gd name="T7" fmla="*/ 0 h 204"/>
                <a:gd name="T8" fmla="*/ 0 w 229"/>
                <a:gd name="T9" fmla="*/ 17 h 204"/>
                <a:gd name="T10" fmla="*/ 112 w 229"/>
                <a:gd name="T11" fmla="*/ 114 h 204"/>
                <a:gd name="T12" fmla="*/ 214 w 229"/>
                <a:gd name="T13" fmla="*/ 204 h 204"/>
                <a:gd name="T14" fmla="*/ 228 w 229"/>
                <a:gd name="T15" fmla="*/ 190 h 204"/>
                <a:gd name="T16" fmla="*/ 229 w 229"/>
                <a:gd name="T17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04">
                  <a:moveTo>
                    <a:pt x="229" y="190"/>
                  </a:moveTo>
                  <a:cubicBezTo>
                    <a:pt x="168" y="137"/>
                    <a:pt x="107" y="84"/>
                    <a:pt x="46" y="30"/>
                  </a:cubicBezTo>
                  <a:cubicBezTo>
                    <a:pt x="35" y="20"/>
                    <a:pt x="23" y="1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8" y="6"/>
                    <a:pt x="4" y="11"/>
                    <a:pt x="0" y="17"/>
                  </a:cubicBezTo>
                  <a:cubicBezTo>
                    <a:pt x="37" y="50"/>
                    <a:pt x="75" y="82"/>
                    <a:pt x="112" y="114"/>
                  </a:cubicBezTo>
                  <a:cubicBezTo>
                    <a:pt x="146" y="144"/>
                    <a:pt x="180" y="174"/>
                    <a:pt x="214" y="204"/>
                  </a:cubicBezTo>
                  <a:cubicBezTo>
                    <a:pt x="228" y="190"/>
                    <a:pt x="228" y="190"/>
                    <a:pt x="228" y="190"/>
                  </a:cubicBezTo>
                  <a:cubicBezTo>
                    <a:pt x="229" y="190"/>
                    <a:pt x="229" y="190"/>
                    <a:pt x="229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6530975" y="3590925"/>
              <a:ext cx="1427162" cy="1308100"/>
            </a:xfrm>
            <a:custGeom>
              <a:avLst/>
              <a:gdLst>
                <a:gd name="T0" fmla="*/ 320 w 360"/>
                <a:gd name="T1" fmla="*/ 251 h 330"/>
                <a:gd name="T2" fmla="*/ 180 w 360"/>
                <a:gd name="T3" fmla="*/ 126 h 330"/>
                <a:gd name="T4" fmla="*/ 44 w 360"/>
                <a:gd name="T5" fmla="*/ 14 h 330"/>
                <a:gd name="T6" fmla="*/ 8 w 360"/>
                <a:gd name="T7" fmla="*/ 11 h 330"/>
                <a:gd name="T8" fmla="*/ 0 w 360"/>
                <a:gd name="T9" fmla="*/ 23 h 330"/>
                <a:gd name="T10" fmla="*/ 16 w 360"/>
                <a:gd name="T11" fmla="*/ 26 h 330"/>
                <a:gd name="T12" fmla="*/ 18 w 360"/>
                <a:gd name="T13" fmla="*/ 26 h 330"/>
                <a:gd name="T14" fmla="*/ 16 w 360"/>
                <a:gd name="T15" fmla="*/ 23 h 330"/>
                <a:gd name="T16" fmla="*/ 18 w 360"/>
                <a:gd name="T17" fmla="*/ 22 h 330"/>
                <a:gd name="T18" fmla="*/ 18 w 360"/>
                <a:gd name="T19" fmla="*/ 22 h 330"/>
                <a:gd name="T20" fmla="*/ 33 w 360"/>
                <a:gd name="T21" fmla="*/ 31 h 330"/>
                <a:gd name="T22" fmla="*/ 91 w 360"/>
                <a:gd name="T23" fmla="*/ 76 h 330"/>
                <a:gd name="T24" fmla="*/ 254 w 360"/>
                <a:gd name="T25" fmla="*/ 218 h 330"/>
                <a:gd name="T26" fmla="*/ 314 w 360"/>
                <a:gd name="T27" fmla="*/ 272 h 330"/>
                <a:gd name="T28" fmla="*/ 341 w 360"/>
                <a:gd name="T29" fmla="*/ 301 h 330"/>
                <a:gd name="T30" fmla="*/ 335 w 360"/>
                <a:gd name="T31" fmla="*/ 310 h 330"/>
                <a:gd name="T32" fmla="*/ 320 w 360"/>
                <a:gd name="T33" fmla="*/ 297 h 330"/>
                <a:gd name="T34" fmla="*/ 315 w 360"/>
                <a:gd name="T35" fmla="*/ 319 h 330"/>
                <a:gd name="T36" fmla="*/ 324 w 360"/>
                <a:gd name="T37" fmla="*/ 327 h 330"/>
                <a:gd name="T38" fmla="*/ 325 w 360"/>
                <a:gd name="T39" fmla="*/ 328 h 330"/>
                <a:gd name="T40" fmla="*/ 325 w 360"/>
                <a:gd name="T41" fmla="*/ 328 h 330"/>
                <a:gd name="T42" fmla="*/ 331 w 360"/>
                <a:gd name="T43" fmla="*/ 328 h 330"/>
                <a:gd name="T44" fmla="*/ 359 w 360"/>
                <a:gd name="T45" fmla="*/ 303 h 330"/>
                <a:gd name="T46" fmla="*/ 320 w 360"/>
                <a:gd name="T47" fmla="*/ 25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0" h="330">
                  <a:moveTo>
                    <a:pt x="320" y="251"/>
                  </a:moveTo>
                  <a:cubicBezTo>
                    <a:pt x="274" y="209"/>
                    <a:pt x="227" y="167"/>
                    <a:pt x="180" y="126"/>
                  </a:cubicBezTo>
                  <a:cubicBezTo>
                    <a:pt x="136" y="88"/>
                    <a:pt x="92" y="48"/>
                    <a:pt x="44" y="14"/>
                  </a:cubicBezTo>
                  <a:cubicBezTo>
                    <a:pt x="31" y="5"/>
                    <a:pt x="23" y="0"/>
                    <a:pt x="8" y="11"/>
                  </a:cubicBezTo>
                  <a:cubicBezTo>
                    <a:pt x="3" y="15"/>
                    <a:pt x="1" y="19"/>
                    <a:pt x="0" y="23"/>
                  </a:cubicBezTo>
                  <a:cubicBezTo>
                    <a:pt x="5" y="25"/>
                    <a:pt x="11" y="26"/>
                    <a:pt x="16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7" y="23"/>
                    <a:pt x="18" y="22"/>
                    <a:pt x="16" y="23"/>
                  </a:cubicBezTo>
                  <a:cubicBezTo>
                    <a:pt x="17" y="23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3"/>
                    <a:pt x="29" y="28"/>
                    <a:pt x="33" y="31"/>
                  </a:cubicBezTo>
                  <a:cubicBezTo>
                    <a:pt x="53" y="45"/>
                    <a:pt x="72" y="61"/>
                    <a:pt x="91" y="76"/>
                  </a:cubicBezTo>
                  <a:cubicBezTo>
                    <a:pt x="146" y="122"/>
                    <a:pt x="200" y="170"/>
                    <a:pt x="254" y="218"/>
                  </a:cubicBezTo>
                  <a:cubicBezTo>
                    <a:pt x="274" y="236"/>
                    <a:pt x="294" y="254"/>
                    <a:pt x="314" y="272"/>
                  </a:cubicBezTo>
                  <a:cubicBezTo>
                    <a:pt x="324" y="281"/>
                    <a:pt x="334" y="290"/>
                    <a:pt x="341" y="301"/>
                  </a:cubicBezTo>
                  <a:cubicBezTo>
                    <a:pt x="346" y="308"/>
                    <a:pt x="342" y="310"/>
                    <a:pt x="335" y="310"/>
                  </a:cubicBezTo>
                  <a:cubicBezTo>
                    <a:pt x="327" y="303"/>
                    <a:pt x="317" y="294"/>
                    <a:pt x="320" y="297"/>
                  </a:cubicBezTo>
                  <a:cubicBezTo>
                    <a:pt x="315" y="304"/>
                    <a:pt x="314" y="311"/>
                    <a:pt x="315" y="319"/>
                  </a:cubicBezTo>
                  <a:cubicBezTo>
                    <a:pt x="312" y="316"/>
                    <a:pt x="318" y="322"/>
                    <a:pt x="324" y="327"/>
                  </a:cubicBezTo>
                  <a:cubicBezTo>
                    <a:pt x="324" y="327"/>
                    <a:pt x="325" y="327"/>
                    <a:pt x="325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7" y="330"/>
                    <a:pt x="329" y="329"/>
                    <a:pt x="331" y="328"/>
                  </a:cubicBezTo>
                  <a:cubicBezTo>
                    <a:pt x="345" y="327"/>
                    <a:pt x="359" y="318"/>
                    <a:pt x="359" y="303"/>
                  </a:cubicBezTo>
                  <a:cubicBezTo>
                    <a:pt x="360" y="281"/>
                    <a:pt x="335" y="264"/>
                    <a:pt x="320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Freeform 21"/>
          <p:cNvSpPr>
            <a:spLocks noEditPoints="1"/>
          </p:cNvSpPr>
          <p:nvPr/>
        </p:nvSpPr>
        <p:spPr bwMode="auto">
          <a:xfrm>
            <a:off x="5196067" y="3673106"/>
            <a:ext cx="1695827" cy="847268"/>
          </a:xfrm>
          <a:custGeom>
            <a:avLst/>
            <a:gdLst>
              <a:gd name="T0" fmla="*/ 26 w 527"/>
              <a:gd name="T1" fmla="*/ 18 h 263"/>
              <a:gd name="T2" fmla="*/ 1 w 527"/>
              <a:gd name="T3" fmla="*/ 157 h 263"/>
              <a:gd name="T4" fmla="*/ 17 w 527"/>
              <a:gd name="T5" fmla="*/ 180 h 263"/>
              <a:gd name="T6" fmla="*/ 478 w 527"/>
              <a:gd name="T7" fmla="*/ 261 h 263"/>
              <a:gd name="T8" fmla="*/ 500 w 527"/>
              <a:gd name="T9" fmla="*/ 245 h 263"/>
              <a:gd name="T10" fmla="*/ 525 w 527"/>
              <a:gd name="T11" fmla="*/ 106 h 263"/>
              <a:gd name="T12" fmla="*/ 509 w 527"/>
              <a:gd name="T13" fmla="*/ 84 h 263"/>
              <a:gd name="T14" fmla="*/ 49 w 527"/>
              <a:gd name="T15" fmla="*/ 2 h 263"/>
              <a:gd name="T16" fmla="*/ 26 w 527"/>
              <a:gd name="T17" fmla="*/ 18 h 263"/>
              <a:gd name="T18" fmla="*/ 97 w 527"/>
              <a:gd name="T19" fmla="*/ 102 h 263"/>
              <a:gd name="T20" fmla="*/ 63 w 527"/>
              <a:gd name="T21" fmla="*/ 126 h 263"/>
              <a:gd name="T22" fmla="*/ 39 w 527"/>
              <a:gd name="T23" fmla="*/ 92 h 263"/>
              <a:gd name="T24" fmla="*/ 73 w 527"/>
              <a:gd name="T25" fmla="*/ 68 h 263"/>
              <a:gd name="T26" fmla="*/ 97 w 527"/>
              <a:gd name="T27" fmla="*/ 10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7" h="263">
                <a:moveTo>
                  <a:pt x="26" y="18"/>
                </a:moveTo>
                <a:cubicBezTo>
                  <a:pt x="1" y="157"/>
                  <a:pt x="1" y="157"/>
                  <a:pt x="1" y="157"/>
                </a:cubicBezTo>
                <a:cubicBezTo>
                  <a:pt x="0" y="168"/>
                  <a:pt x="7" y="178"/>
                  <a:pt x="17" y="180"/>
                </a:cubicBezTo>
                <a:cubicBezTo>
                  <a:pt x="478" y="261"/>
                  <a:pt x="478" y="261"/>
                  <a:pt x="478" y="261"/>
                </a:cubicBezTo>
                <a:cubicBezTo>
                  <a:pt x="488" y="263"/>
                  <a:pt x="498" y="256"/>
                  <a:pt x="500" y="245"/>
                </a:cubicBezTo>
                <a:cubicBezTo>
                  <a:pt x="525" y="106"/>
                  <a:pt x="525" y="106"/>
                  <a:pt x="525" y="106"/>
                </a:cubicBezTo>
                <a:cubicBezTo>
                  <a:pt x="527" y="96"/>
                  <a:pt x="520" y="86"/>
                  <a:pt x="509" y="84"/>
                </a:cubicBezTo>
                <a:cubicBezTo>
                  <a:pt x="49" y="2"/>
                  <a:pt x="49" y="2"/>
                  <a:pt x="49" y="2"/>
                </a:cubicBezTo>
                <a:cubicBezTo>
                  <a:pt x="38" y="0"/>
                  <a:pt x="28" y="7"/>
                  <a:pt x="26" y="18"/>
                </a:cubicBezTo>
                <a:close/>
                <a:moveTo>
                  <a:pt x="97" y="102"/>
                </a:moveTo>
                <a:cubicBezTo>
                  <a:pt x="94" y="119"/>
                  <a:pt x="79" y="129"/>
                  <a:pt x="63" y="126"/>
                </a:cubicBezTo>
                <a:cubicBezTo>
                  <a:pt x="47" y="124"/>
                  <a:pt x="36" y="108"/>
                  <a:pt x="39" y="92"/>
                </a:cubicBezTo>
                <a:cubicBezTo>
                  <a:pt x="41" y="76"/>
                  <a:pt x="57" y="65"/>
                  <a:pt x="73" y="68"/>
                </a:cubicBezTo>
                <a:cubicBezTo>
                  <a:pt x="89" y="71"/>
                  <a:pt x="100" y="86"/>
                  <a:pt x="97" y="102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5401114" y="3109550"/>
            <a:ext cx="1641663" cy="617719"/>
          </a:xfrm>
          <a:custGeom>
            <a:avLst/>
            <a:gdLst>
              <a:gd name="T0" fmla="*/ 4 w 510"/>
              <a:gd name="T1" fmla="*/ 19 h 192"/>
              <a:gd name="T2" fmla="*/ 0 w 510"/>
              <a:gd name="T3" fmla="*/ 160 h 192"/>
              <a:gd name="T4" fmla="*/ 19 w 510"/>
              <a:gd name="T5" fmla="*/ 180 h 192"/>
              <a:gd name="T6" fmla="*/ 487 w 510"/>
              <a:gd name="T7" fmla="*/ 192 h 192"/>
              <a:gd name="T8" fmla="*/ 507 w 510"/>
              <a:gd name="T9" fmla="*/ 173 h 192"/>
              <a:gd name="T10" fmla="*/ 510 w 510"/>
              <a:gd name="T11" fmla="*/ 32 h 192"/>
              <a:gd name="T12" fmla="*/ 491 w 510"/>
              <a:gd name="T13" fmla="*/ 12 h 192"/>
              <a:gd name="T14" fmla="*/ 24 w 510"/>
              <a:gd name="T15" fmla="*/ 0 h 192"/>
              <a:gd name="T16" fmla="*/ 4 w 510"/>
              <a:gd name="T17" fmla="*/ 19 h 192"/>
              <a:gd name="T18" fmla="*/ 87 w 510"/>
              <a:gd name="T19" fmla="*/ 92 h 192"/>
              <a:gd name="T20" fmla="*/ 56 w 510"/>
              <a:gd name="T21" fmla="*/ 121 h 192"/>
              <a:gd name="T22" fmla="*/ 27 w 510"/>
              <a:gd name="T23" fmla="*/ 90 h 192"/>
              <a:gd name="T24" fmla="*/ 58 w 510"/>
              <a:gd name="T25" fmla="*/ 61 h 192"/>
              <a:gd name="T26" fmla="*/ 87 w 510"/>
              <a:gd name="T27" fmla="*/ 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0" h="192">
                <a:moveTo>
                  <a:pt x="4" y="19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71"/>
                  <a:pt x="8" y="180"/>
                  <a:pt x="19" y="180"/>
                </a:cubicBezTo>
                <a:cubicBezTo>
                  <a:pt x="487" y="192"/>
                  <a:pt x="487" y="192"/>
                  <a:pt x="487" y="192"/>
                </a:cubicBezTo>
                <a:cubicBezTo>
                  <a:pt x="497" y="192"/>
                  <a:pt x="506" y="184"/>
                  <a:pt x="507" y="173"/>
                </a:cubicBezTo>
                <a:cubicBezTo>
                  <a:pt x="510" y="32"/>
                  <a:pt x="510" y="32"/>
                  <a:pt x="510" y="32"/>
                </a:cubicBezTo>
                <a:cubicBezTo>
                  <a:pt x="510" y="21"/>
                  <a:pt x="502" y="12"/>
                  <a:pt x="491" y="12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4" y="8"/>
                  <a:pt x="4" y="19"/>
                </a:cubicBezTo>
                <a:close/>
                <a:moveTo>
                  <a:pt x="87" y="92"/>
                </a:moveTo>
                <a:cubicBezTo>
                  <a:pt x="86" y="108"/>
                  <a:pt x="73" y="121"/>
                  <a:pt x="56" y="121"/>
                </a:cubicBezTo>
                <a:cubicBezTo>
                  <a:pt x="40" y="120"/>
                  <a:pt x="27" y="107"/>
                  <a:pt x="27" y="90"/>
                </a:cubicBezTo>
                <a:cubicBezTo>
                  <a:pt x="28" y="74"/>
                  <a:pt x="41" y="61"/>
                  <a:pt x="58" y="61"/>
                </a:cubicBezTo>
                <a:cubicBezTo>
                  <a:pt x="74" y="62"/>
                  <a:pt x="87" y="75"/>
                  <a:pt x="87" y="92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Freeform 23"/>
          <p:cNvSpPr/>
          <p:nvPr/>
        </p:nvSpPr>
        <p:spPr bwMode="auto">
          <a:xfrm>
            <a:off x="4047031" y="3241089"/>
            <a:ext cx="1566866" cy="232128"/>
          </a:xfrm>
          <a:custGeom>
            <a:avLst/>
            <a:gdLst>
              <a:gd name="T0" fmla="*/ 478 w 487"/>
              <a:gd name="T1" fmla="*/ 31 h 72"/>
              <a:gd name="T2" fmla="*/ 411 w 487"/>
              <a:gd name="T3" fmla="*/ 15 h 72"/>
              <a:gd name="T4" fmla="*/ 217 w 487"/>
              <a:gd name="T5" fmla="*/ 6 h 72"/>
              <a:gd name="T6" fmla="*/ 35 w 487"/>
              <a:gd name="T7" fmla="*/ 4 h 72"/>
              <a:gd name="T8" fmla="*/ 4 w 487"/>
              <a:gd name="T9" fmla="*/ 25 h 72"/>
              <a:gd name="T10" fmla="*/ 34 w 487"/>
              <a:gd name="T11" fmla="*/ 52 h 72"/>
              <a:gd name="T12" fmla="*/ 273 w 487"/>
              <a:gd name="T13" fmla="*/ 65 h 72"/>
              <a:gd name="T14" fmla="*/ 422 w 487"/>
              <a:gd name="T15" fmla="*/ 71 h 72"/>
              <a:gd name="T16" fmla="*/ 423 w 487"/>
              <a:gd name="T17" fmla="*/ 51 h 72"/>
              <a:gd name="T18" fmla="*/ 164 w 487"/>
              <a:gd name="T19" fmla="*/ 40 h 72"/>
              <a:gd name="T20" fmla="*/ 76 w 487"/>
              <a:gd name="T21" fmla="*/ 37 h 72"/>
              <a:gd name="T22" fmla="*/ 74 w 487"/>
              <a:gd name="T23" fmla="*/ 56 h 72"/>
              <a:gd name="T24" fmla="*/ 38 w 487"/>
              <a:gd name="T25" fmla="*/ 44 h 72"/>
              <a:gd name="T26" fmla="*/ 26 w 487"/>
              <a:gd name="T27" fmla="*/ 41 h 72"/>
              <a:gd name="T28" fmla="*/ 26 w 487"/>
              <a:gd name="T29" fmla="*/ 32 h 72"/>
              <a:gd name="T30" fmla="*/ 25 w 487"/>
              <a:gd name="T31" fmla="*/ 31 h 72"/>
              <a:gd name="T32" fmla="*/ 19 w 487"/>
              <a:gd name="T33" fmla="*/ 29 h 72"/>
              <a:gd name="T34" fmla="*/ 20 w 487"/>
              <a:gd name="T35" fmla="*/ 27 h 72"/>
              <a:gd name="T36" fmla="*/ 20 w 487"/>
              <a:gd name="T37" fmla="*/ 27 h 72"/>
              <a:gd name="T38" fmla="*/ 26 w 487"/>
              <a:gd name="T39" fmla="*/ 25 h 72"/>
              <a:gd name="T40" fmla="*/ 26 w 487"/>
              <a:gd name="T41" fmla="*/ 25 h 72"/>
              <a:gd name="T42" fmla="*/ 27 w 487"/>
              <a:gd name="T43" fmla="*/ 25 h 72"/>
              <a:gd name="T44" fmla="*/ 29 w 487"/>
              <a:gd name="T45" fmla="*/ 25 h 72"/>
              <a:gd name="T46" fmla="*/ 30 w 487"/>
              <a:gd name="T47" fmla="*/ 25 h 72"/>
              <a:gd name="T48" fmla="*/ 32 w 487"/>
              <a:gd name="T49" fmla="*/ 25 h 72"/>
              <a:gd name="T50" fmla="*/ 32 w 487"/>
              <a:gd name="T51" fmla="*/ 25 h 72"/>
              <a:gd name="T52" fmla="*/ 35 w 487"/>
              <a:gd name="T53" fmla="*/ 24 h 72"/>
              <a:gd name="T54" fmla="*/ 38 w 487"/>
              <a:gd name="T55" fmla="*/ 24 h 72"/>
              <a:gd name="T56" fmla="*/ 62 w 487"/>
              <a:gd name="T57" fmla="*/ 23 h 72"/>
              <a:gd name="T58" fmla="*/ 114 w 487"/>
              <a:gd name="T59" fmla="*/ 23 h 72"/>
              <a:gd name="T60" fmla="*/ 337 w 487"/>
              <a:gd name="T61" fmla="*/ 31 h 72"/>
              <a:gd name="T62" fmla="*/ 421 w 487"/>
              <a:gd name="T63" fmla="*/ 36 h 72"/>
              <a:gd name="T64" fmla="*/ 462 w 487"/>
              <a:gd name="T65" fmla="*/ 41 h 72"/>
              <a:gd name="T66" fmla="*/ 463 w 487"/>
              <a:gd name="T67" fmla="*/ 52 h 72"/>
              <a:gd name="T68" fmla="*/ 448 w 487"/>
              <a:gd name="T69" fmla="*/ 52 h 72"/>
              <a:gd name="T70" fmla="*/ 458 w 487"/>
              <a:gd name="T71" fmla="*/ 72 h 72"/>
              <a:gd name="T72" fmla="*/ 466 w 487"/>
              <a:gd name="T73" fmla="*/ 72 h 72"/>
              <a:gd name="T74" fmla="*/ 467 w 487"/>
              <a:gd name="T75" fmla="*/ 72 h 72"/>
              <a:gd name="T76" fmla="*/ 468 w 487"/>
              <a:gd name="T77" fmla="*/ 72 h 72"/>
              <a:gd name="T78" fmla="*/ 472 w 487"/>
              <a:gd name="T79" fmla="*/ 69 h 72"/>
              <a:gd name="T80" fmla="*/ 478 w 487"/>
              <a:gd name="T81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7" h="72">
                <a:moveTo>
                  <a:pt x="478" y="31"/>
                </a:moveTo>
                <a:cubicBezTo>
                  <a:pt x="464" y="13"/>
                  <a:pt x="432" y="16"/>
                  <a:pt x="411" y="15"/>
                </a:cubicBezTo>
                <a:cubicBezTo>
                  <a:pt x="346" y="11"/>
                  <a:pt x="282" y="8"/>
                  <a:pt x="217" y="6"/>
                </a:cubicBezTo>
                <a:cubicBezTo>
                  <a:pt x="156" y="4"/>
                  <a:pt x="95" y="0"/>
                  <a:pt x="35" y="4"/>
                </a:cubicBezTo>
                <a:cubicBezTo>
                  <a:pt x="18" y="5"/>
                  <a:pt x="9" y="7"/>
                  <a:pt x="4" y="25"/>
                </a:cubicBezTo>
                <a:cubicBezTo>
                  <a:pt x="0" y="43"/>
                  <a:pt x="19" y="51"/>
                  <a:pt x="34" y="52"/>
                </a:cubicBezTo>
                <a:cubicBezTo>
                  <a:pt x="113" y="61"/>
                  <a:pt x="193" y="62"/>
                  <a:pt x="273" y="65"/>
                </a:cubicBezTo>
                <a:cubicBezTo>
                  <a:pt x="323" y="67"/>
                  <a:pt x="373" y="69"/>
                  <a:pt x="422" y="71"/>
                </a:cubicBezTo>
                <a:cubicBezTo>
                  <a:pt x="423" y="51"/>
                  <a:pt x="423" y="51"/>
                  <a:pt x="423" y="51"/>
                </a:cubicBezTo>
                <a:cubicBezTo>
                  <a:pt x="337" y="48"/>
                  <a:pt x="251" y="44"/>
                  <a:pt x="164" y="40"/>
                </a:cubicBezTo>
                <a:cubicBezTo>
                  <a:pt x="135" y="39"/>
                  <a:pt x="105" y="38"/>
                  <a:pt x="76" y="37"/>
                </a:cubicBezTo>
                <a:cubicBezTo>
                  <a:pt x="75" y="43"/>
                  <a:pt x="75" y="49"/>
                  <a:pt x="74" y="56"/>
                </a:cubicBezTo>
                <a:cubicBezTo>
                  <a:pt x="62" y="51"/>
                  <a:pt x="50" y="47"/>
                  <a:pt x="38" y="44"/>
                </a:cubicBezTo>
                <a:cubicBezTo>
                  <a:pt x="33" y="42"/>
                  <a:pt x="29" y="41"/>
                  <a:pt x="26" y="41"/>
                </a:cubicBezTo>
                <a:cubicBezTo>
                  <a:pt x="26" y="38"/>
                  <a:pt x="26" y="35"/>
                  <a:pt x="26" y="32"/>
                </a:cubicBezTo>
                <a:cubicBezTo>
                  <a:pt x="26" y="32"/>
                  <a:pt x="26" y="31"/>
                  <a:pt x="25" y="31"/>
                </a:cubicBezTo>
                <a:cubicBezTo>
                  <a:pt x="20" y="30"/>
                  <a:pt x="20" y="26"/>
                  <a:pt x="19" y="29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2" y="26"/>
                  <a:pt x="24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7" y="25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8" y="24"/>
                </a:cubicBezTo>
                <a:cubicBezTo>
                  <a:pt x="46" y="24"/>
                  <a:pt x="54" y="23"/>
                  <a:pt x="62" y="23"/>
                </a:cubicBezTo>
                <a:cubicBezTo>
                  <a:pt x="80" y="23"/>
                  <a:pt x="97" y="23"/>
                  <a:pt x="114" y="23"/>
                </a:cubicBezTo>
                <a:cubicBezTo>
                  <a:pt x="188" y="24"/>
                  <a:pt x="262" y="27"/>
                  <a:pt x="337" y="31"/>
                </a:cubicBezTo>
                <a:cubicBezTo>
                  <a:pt x="365" y="32"/>
                  <a:pt x="393" y="34"/>
                  <a:pt x="421" y="36"/>
                </a:cubicBezTo>
                <a:cubicBezTo>
                  <a:pt x="435" y="36"/>
                  <a:pt x="449" y="37"/>
                  <a:pt x="462" y="41"/>
                </a:cubicBezTo>
                <a:cubicBezTo>
                  <a:pt x="470" y="44"/>
                  <a:pt x="468" y="47"/>
                  <a:pt x="463" y="52"/>
                </a:cubicBezTo>
                <a:cubicBezTo>
                  <a:pt x="454" y="52"/>
                  <a:pt x="444" y="51"/>
                  <a:pt x="448" y="52"/>
                </a:cubicBezTo>
                <a:cubicBezTo>
                  <a:pt x="449" y="60"/>
                  <a:pt x="452" y="67"/>
                  <a:pt x="458" y="72"/>
                </a:cubicBezTo>
                <a:cubicBezTo>
                  <a:pt x="460" y="72"/>
                  <a:pt x="463" y="72"/>
                  <a:pt x="466" y="72"/>
                </a:cubicBezTo>
                <a:cubicBezTo>
                  <a:pt x="466" y="72"/>
                  <a:pt x="467" y="72"/>
                  <a:pt x="467" y="72"/>
                </a:cubicBezTo>
                <a:cubicBezTo>
                  <a:pt x="467" y="72"/>
                  <a:pt x="467" y="72"/>
                  <a:pt x="468" y="72"/>
                </a:cubicBezTo>
                <a:cubicBezTo>
                  <a:pt x="470" y="72"/>
                  <a:pt x="472" y="71"/>
                  <a:pt x="472" y="69"/>
                </a:cubicBezTo>
                <a:cubicBezTo>
                  <a:pt x="482" y="59"/>
                  <a:pt x="487" y="43"/>
                  <a:pt x="478" y="31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5131587" y="2004361"/>
            <a:ext cx="1712592" cy="1040709"/>
          </a:xfrm>
          <a:custGeom>
            <a:avLst/>
            <a:gdLst>
              <a:gd name="T0" fmla="*/ 3 w 532"/>
              <a:gd name="T1" fmla="*/ 173 h 323"/>
              <a:gd name="T2" fmla="*/ 47 w 532"/>
              <a:gd name="T3" fmla="*/ 307 h 323"/>
              <a:gd name="T4" fmla="*/ 72 w 532"/>
              <a:gd name="T5" fmla="*/ 320 h 323"/>
              <a:gd name="T6" fmla="*/ 516 w 532"/>
              <a:gd name="T7" fmla="*/ 175 h 323"/>
              <a:gd name="T8" fmla="*/ 529 w 532"/>
              <a:gd name="T9" fmla="*/ 150 h 323"/>
              <a:gd name="T10" fmla="*/ 485 w 532"/>
              <a:gd name="T11" fmla="*/ 16 h 323"/>
              <a:gd name="T12" fmla="*/ 460 w 532"/>
              <a:gd name="T13" fmla="*/ 3 h 323"/>
              <a:gd name="T14" fmla="*/ 16 w 532"/>
              <a:gd name="T15" fmla="*/ 149 h 323"/>
              <a:gd name="T16" fmla="*/ 3 w 532"/>
              <a:gd name="T17" fmla="*/ 173 h 323"/>
              <a:gd name="T18" fmla="*/ 106 w 532"/>
              <a:gd name="T19" fmla="*/ 214 h 323"/>
              <a:gd name="T20" fmla="*/ 87 w 532"/>
              <a:gd name="T21" fmla="*/ 252 h 323"/>
              <a:gd name="T22" fmla="*/ 49 w 532"/>
              <a:gd name="T23" fmla="*/ 233 h 323"/>
              <a:gd name="T24" fmla="*/ 68 w 532"/>
              <a:gd name="T25" fmla="*/ 195 h 323"/>
              <a:gd name="T26" fmla="*/ 106 w 532"/>
              <a:gd name="T27" fmla="*/ 214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2" h="323">
                <a:moveTo>
                  <a:pt x="3" y="173"/>
                </a:moveTo>
                <a:cubicBezTo>
                  <a:pt x="47" y="307"/>
                  <a:pt x="47" y="307"/>
                  <a:pt x="47" y="307"/>
                </a:cubicBezTo>
                <a:cubicBezTo>
                  <a:pt x="50" y="318"/>
                  <a:pt x="61" y="323"/>
                  <a:pt x="72" y="320"/>
                </a:cubicBezTo>
                <a:cubicBezTo>
                  <a:pt x="516" y="175"/>
                  <a:pt x="516" y="175"/>
                  <a:pt x="516" y="175"/>
                </a:cubicBezTo>
                <a:cubicBezTo>
                  <a:pt x="526" y="171"/>
                  <a:pt x="532" y="160"/>
                  <a:pt x="529" y="150"/>
                </a:cubicBezTo>
                <a:cubicBezTo>
                  <a:pt x="485" y="16"/>
                  <a:pt x="485" y="16"/>
                  <a:pt x="485" y="16"/>
                </a:cubicBezTo>
                <a:cubicBezTo>
                  <a:pt x="481" y="6"/>
                  <a:pt x="470" y="0"/>
                  <a:pt x="460" y="3"/>
                </a:cubicBezTo>
                <a:cubicBezTo>
                  <a:pt x="16" y="149"/>
                  <a:pt x="16" y="149"/>
                  <a:pt x="16" y="149"/>
                </a:cubicBezTo>
                <a:cubicBezTo>
                  <a:pt x="5" y="152"/>
                  <a:pt x="0" y="163"/>
                  <a:pt x="3" y="173"/>
                </a:cubicBezTo>
                <a:close/>
                <a:moveTo>
                  <a:pt x="106" y="214"/>
                </a:moveTo>
                <a:cubicBezTo>
                  <a:pt x="111" y="230"/>
                  <a:pt x="102" y="246"/>
                  <a:pt x="87" y="252"/>
                </a:cubicBezTo>
                <a:cubicBezTo>
                  <a:pt x="71" y="257"/>
                  <a:pt x="54" y="248"/>
                  <a:pt x="49" y="233"/>
                </a:cubicBezTo>
                <a:cubicBezTo>
                  <a:pt x="44" y="217"/>
                  <a:pt x="53" y="200"/>
                  <a:pt x="68" y="195"/>
                </a:cubicBezTo>
                <a:cubicBezTo>
                  <a:pt x="84" y="190"/>
                  <a:pt x="101" y="198"/>
                  <a:pt x="106" y="214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Group 31"/>
          <p:cNvGrpSpPr/>
          <p:nvPr/>
        </p:nvGrpSpPr>
        <p:grpSpPr>
          <a:xfrm>
            <a:off x="4036714" y="3359733"/>
            <a:ext cx="1400508" cy="700254"/>
            <a:chOff x="6673850" y="3522663"/>
            <a:chExt cx="1724025" cy="862012"/>
          </a:xfrm>
          <a:solidFill>
            <a:srgbClr val="3D7351"/>
          </a:solidFill>
        </p:grpSpPr>
        <p:sp>
          <p:nvSpPr>
            <p:cNvPr id="26" name="Freeform 25"/>
            <p:cNvSpPr/>
            <p:nvPr/>
          </p:nvSpPr>
          <p:spPr bwMode="auto">
            <a:xfrm>
              <a:off x="6931025" y="3733800"/>
              <a:ext cx="1236662" cy="587375"/>
            </a:xfrm>
            <a:custGeom>
              <a:avLst/>
              <a:gdLst>
                <a:gd name="T0" fmla="*/ 79 w 312"/>
                <a:gd name="T1" fmla="*/ 31 h 148"/>
                <a:gd name="T2" fmla="*/ 6 w 312"/>
                <a:gd name="T3" fmla="*/ 0 h 148"/>
                <a:gd name="T4" fmla="*/ 0 w 312"/>
                <a:gd name="T5" fmla="*/ 18 h 148"/>
                <a:gd name="T6" fmla="*/ 168 w 312"/>
                <a:gd name="T7" fmla="*/ 90 h 148"/>
                <a:gd name="T8" fmla="*/ 306 w 312"/>
                <a:gd name="T9" fmla="*/ 148 h 148"/>
                <a:gd name="T10" fmla="*/ 309 w 312"/>
                <a:gd name="T11" fmla="*/ 129 h 148"/>
                <a:gd name="T12" fmla="*/ 79 w 312"/>
                <a:gd name="T13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48">
                  <a:moveTo>
                    <a:pt x="79" y="31"/>
                  </a:moveTo>
                  <a:cubicBezTo>
                    <a:pt x="55" y="20"/>
                    <a:pt x="30" y="10"/>
                    <a:pt x="6" y="0"/>
                  </a:cubicBezTo>
                  <a:cubicBezTo>
                    <a:pt x="4" y="6"/>
                    <a:pt x="2" y="12"/>
                    <a:pt x="0" y="18"/>
                  </a:cubicBezTo>
                  <a:cubicBezTo>
                    <a:pt x="55" y="44"/>
                    <a:pt x="112" y="67"/>
                    <a:pt x="168" y="90"/>
                  </a:cubicBezTo>
                  <a:cubicBezTo>
                    <a:pt x="214" y="110"/>
                    <a:pt x="260" y="129"/>
                    <a:pt x="306" y="148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12" y="130"/>
                    <a:pt x="158" y="65"/>
                    <a:pt x="7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673850" y="3522663"/>
              <a:ext cx="1724025" cy="862012"/>
            </a:xfrm>
            <a:custGeom>
              <a:avLst/>
              <a:gdLst>
                <a:gd name="T0" fmla="*/ 431 w 435"/>
                <a:gd name="T1" fmla="*/ 182 h 217"/>
                <a:gd name="T2" fmla="*/ 377 w 435"/>
                <a:gd name="T3" fmla="*/ 145 h 217"/>
                <a:gd name="T4" fmla="*/ 205 w 435"/>
                <a:gd name="T5" fmla="*/ 70 h 217"/>
                <a:gd name="T6" fmla="*/ 41 w 435"/>
                <a:gd name="T7" fmla="*/ 7 h 217"/>
                <a:gd name="T8" fmla="*/ 5 w 435"/>
                <a:gd name="T9" fmla="*/ 15 h 217"/>
                <a:gd name="T10" fmla="*/ 5 w 435"/>
                <a:gd name="T11" fmla="*/ 36 h 217"/>
                <a:gd name="T12" fmla="*/ 19 w 435"/>
                <a:gd name="T13" fmla="*/ 25 h 217"/>
                <a:gd name="T14" fmla="*/ 17 w 435"/>
                <a:gd name="T15" fmla="*/ 24 h 217"/>
                <a:gd name="T16" fmla="*/ 19 w 435"/>
                <a:gd name="T17" fmla="*/ 22 h 217"/>
                <a:gd name="T18" fmla="*/ 19 w 435"/>
                <a:gd name="T19" fmla="*/ 22 h 217"/>
                <a:gd name="T20" fmla="*/ 21 w 435"/>
                <a:gd name="T21" fmla="*/ 22 h 217"/>
                <a:gd name="T22" fmla="*/ 21 w 435"/>
                <a:gd name="T23" fmla="*/ 22 h 217"/>
                <a:gd name="T24" fmla="*/ 21 w 435"/>
                <a:gd name="T25" fmla="*/ 22 h 217"/>
                <a:gd name="T26" fmla="*/ 24 w 435"/>
                <a:gd name="T27" fmla="*/ 22 h 217"/>
                <a:gd name="T28" fmla="*/ 25 w 435"/>
                <a:gd name="T29" fmla="*/ 23 h 217"/>
                <a:gd name="T30" fmla="*/ 28 w 435"/>
                <a:gd name="T31" fmla="*/ 24 h 217"/>
                <a:gd name="T32" fmla="*/ 29 w 435"/>
                <a:gd name="T33" fmla="*/ 24 h 217"/>
                <a:gd name="T34" fmla="*/ 32 w 435"/>
                <a:gd name="T35" fmla="*/ 25 h 217"/>
                <a:gd name="T36" fmla="*/ 36 w 435"/>
                <a:gd name="T37" fmla="*/ 26 h 217"/>
                <a:gd name="T38" fmla="*/ 51 w 435"/>
                <a:gd name="T39" fmla="*/ 31 h 217"/>
                <a:gd name="T40" fmla="*/ 54 w 435"/>
                <a:gd name="T41" fmla="*/ 32 h 217"/>
                <a:gd name="T42" fmla="*/ 67 w 435"/>
                <a:gd name="T43" fmla="*/ 37 h 217"/>
                <a:gd name="T44" fmla="*/ 74 w 435"/>
                <a:gd name="T45" fmla="*/ 39 h 217"/>
                <a:gd name="T46" fmla="*/ 74 w 435"/>
                <a:gd name="T47" fmla="*/ 39 h 217"/>
                <a:gd name="T48" fmla="*/ 105 w 435"/>
                <a:gd name="T49" fmla="*/ 51 h 217"/>
                <a:gd name="T50" fmla="*/ 303 w 435"/>
                <a:gd name="T51" fmla="*/ 134 h 217"/>
                <a:gd name="T52" fmla="*/ 378 w 435"/>
                <a:gd name="T53" fmla="*/ 167 h 217"/>
                <a:gd name="T54" fmla="*/ 413 w 435"/>
                <a:gd name="T55" fmla="*/ 186 h 217"/>
                <a:gd name="T56" fmla="*/ 410 w 435"/>
                <a:gd name="T57" fmla="*/ 196 h 217"/>
                <a:gd name="T58" fmla="*/ 398 w 435"/>
                <a:gd name="T59" fmla="*/ 192 h 217"/>
                <a:gd name="T60" fmla="*/ 408 w 435"/>
                <a:gd name="T61" fmla="*/ 217 h 217"/>
                <a:gd name="T62" fmla="*/ 412 w 435"/>
                <a:gd name="T63" fmla="*/ 215 h 217"/>
                <a:gd name="T64" fmla="*/ 431 w 435"/>
                <a:gd name="T65" fmla="*/ 18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217">
                  <a:moveTo>
                    <a:pt x="431" y="182"/>
                  </a:moveTo>
                  <a:cubicBezTo>
                    <a:pt x="425" y="161"/>
                    <a:pt x="395" y="153"/>
                    <a:pt x="377" y="145"/>
                  </a:cubicBezTo>
                  <a:cubicBezTo>
                    <a:pt x="320" y="119"/>
                    <a:pt x="262" y="94"/>
                    <a:pt x="205" y="70"/>
                  </a:cubicBezTo>
                  <a:cubicBezTo>
                    <a:pt x="151" y="48"/>
                    <a:pt x="97" y="23"/>
                    <a:pt x="41" y="7"/>
                  </a:cubicBezTo>
                  <a:cubicBezTo>
                    <a:pt x="25" y="2"/>
                    <a:pt x="16" y="0"/>
                    <a:pt x="5" y="15"/>
                  </a:cubicBezTo>
                  <a:cubicBezTo>
                    <a:pt x="0" y="23"/>
                    <a:pt x="1" y="30"/>
                    <a:pt x="5" y="36"/>
                  </a:cubicBezTo>
                  <a:cubicBezTo>
                    <a:pt x="10" y="33"/>
                    <a:pt x="15" y="29"/>
                    <a:pt x="19" y="25"/>
                  </a:cubicBezTo>
                  <a:cubicBezTo>
                    <a:pt x="18" y="23"/>
                    <a:pt x="18" y="23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6" y="23"/>
                    <a:pt x="27" y="23"/>
                    <a:pt x="28" y="24"/>
                  </a:cubicBezTo>
                  <a:cubicBezTo>
                    <a:pt x="28" y="24"/>
                    <a:pt x="28" y="24"/>
                    <a:pt x="29" y="24"/>
                  </a:cubicBezTo>
                  <a:cubicBezTo>
                    <a:pt x="30" y="24"/>
                    <a:pt x="31" y="24"/>
                    <a:pt x="32" y="25"/>
                  </a:cubicBezTo>
                  <a:cubicBezTo>
                    <a:pt x="33" y="25"/>
                    <a:pt x="34" y="26"/>
                    <a:pt x="36" y="26"/>
                  </a:cubicBezTo>
                  <a:cubicBezTo>
                    <a:pt x="41" y="27"/>
                    <a:pt x="46" y="29"/>
                    <a:pt x="51" y="31"/>
                  </a:cubicBezTo>
                  <a:cubicBezTo>
                    <a:pt x="52" y="31"/>
                    <a:pt x="53" y="32"/>
                    <a:pt x="54" y="32"/>
                  </a:cubicBezTo>
                  <a:cubicBezTo>
                    <a:pt x="59" y="33"/>
                    <a:pt x="63" y="35"/>
                    <a:pt x="67" y="37"/>
                  </a:cubicBezTo>
                  <a:cubicBezTo>
                    <a:pt x="70" y="37"/>
                    <a:pt x="7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84" y="43"/>
                    <a:pt x="95" y="47"/>
                    <a:pt x="105" y="51"/>
                  </a:cubicBezTo>
                  <a:cubicBezTo>
                    <a:pt x="172" y="77"/>
                    <a:pt x="238" y="105"/>
                    <a:pt x="303" y="134"/>
                  </a:cubicBezTo>
                  <a:cubicBezTo>
                    <a:pt x="328" y="145"/>
                    <a:pt x="353" y="156"/>
                    <a:pt x="378" y="167"/>
                  </a:cubicBezTo>
                  <a:cubicBezTo>
                    <a:pt x="390" y="172"/>
                    <a:pt x="402" y="177"/>
                    <a:pt x="413" y="186"/>
                  </a:cubicBezTo>
                  <a:cubicBezTo>
                    <a:pt x="419" y="191"/>
                    <a:pt x="416" y="194"/>
                    <a:pt x="410" y="196"/>
                  </a:cubicBezTo>
                  <a:cubicBezTo>
                    <a:pt x="407" y="195"/>
                    <a:pt x="402" y="193"/>
                    <a:pt x="398" y="192"/>
                  </a:cubicBezTo>
                  <a:cubicBezTo>
                    <a:pt x="397" y="201"/>
                    <a:pt x="401" y="211"/>
                    <a:pt x="408" y="217"/>
                  </a:cubicBezTo>
                  <a:cubicBezTo>
                    <a:pt x="410" y="216"/>
                    <a:pt x="411" y="216"/>
                    <a:pt x="412" y="215"/>
                  </a:cubicBezTo>
                  <a:cubicBezTo>
                    <a:pt x="424" y="209"/>
                    <a:pt x="435" y="196"/>
                    <a:pt x="431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Freeform 27"/>
          <p:cNvSpPr/>
          <p:nvPr/>
        </p:nvSpPr>
        <p:spPr bwMode="auto">
          <a:xfrm>
            <a:off x="5346950" y="4059986"/>
            <a:ext cx="2579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012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Group 32"/>
          <p:cNvGrpSpPr/>
          <p:nvPr/>
        </p:nvGrpSpPr>
        <p:grpSpPr>
          <a:xfrm>
            <a:off x="3995447" y="2619501"/>
            <a:ext cx="1399218" cy="656407"/>
            <a:chOff x="6623050" y="2611438"/>
            <a:chExt cx="1722437" cy="808037"/>
          </a:xfrm>
          <a:solidFill>
            <a:srgbClr val="3D7351"/>
          </a:solidFill>
        </p:grpSpPr>
        <p:sp>
          <p:nvSpPr>
            <p:cNvPr id="30" name="Freeform 28"/>
            <p:cNvSpPr/>
            <p:nvPr/>
          </p:nvSpPr>
          <p:spPr bwMode="auto">
            <a:xfrm>
              <a:off x="6951663" y="2801938"/>
              <a:ext cx="1196975" cy="534987"/>
            </a:xfrm>
            <a:custGeom>
              <a:avLst/>
              <a:gdLst>
                <a:gd name="T0" fmla="*/ 301 w 302"/>
                <a:gd name="T1" fmla="*/ 20 h 135"/>
                <a:gd name="T2" fmla="*/ 295 w 302"/>
                <a:gd name="T3" fmla="*/ 2 h 135"/>
                <a:gd name="T4" fmla="*/ 66 w 302"/>
                <a:gd name="T5" fmla="*/ 90 h 135"/>
                <a:gd name="T6" fmla="*/ 0 w 302"/>
                <a:gd name="T7" fmla="*/ 116 h 135"/>
                <a:gd name="T8" fmla="*/ 5 w 302"/>
                <a:gd name="T9" fmla="*/ 135 h 135"/>
                <a:gd name="T10" fmla="*/ 171 w 302"/>
                <a:gd name="T11" fmla="*/ 71 h 135"/>
                <a:gd name="T12" fmla="*/ 301 w 302"/>
                <a:gd name="T13" fmla="*/ 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35">
                  <a:moveTo>
                    <a:pt x="301" y="20"/>
                  </a:moveTo>
                  <a:cubicBezTo>
                    <a:pt x="295" y="2"/>
                    <a:pt x="295" y="2"/>
                    <a:pt x="295" y="2"/>
                  </a:cubicBezTo>
                  <a:cubicBezTo>
                    <a:pt x="298" y="0"/>
                    <a:pt x="146" y="60"/>
                    <a:pt x="66" y="90"/>
                  </a:cubicBezTo>
                  <a:cubicBezTo>
                    <a:pt x="45" y="99"/>
                    <a:pt x="23" y="108"/>
                    <a:pt x="0" y="116"/>
                  </a:cubicBezTo>
                  <a:cubicBezTo>
                    <a:pt x="2" y="122"/>
                    <a:pt x="4" y="129"/>
                    <a:pt x="5" y="135"/>
                  </a:cubicBezTo>
                  <a:cubicBezTo>
                    <a:pt x="61" y="115"/>
                    <a:pt x="116" y="92"/>
                    <a:pt x="171" y="71"/>
                  </a:cubicBezTo>
                  <a:cubicBezTo>
                    <a:pt x="216" y="54"/>
                    <a:pt x="302" y="19"/>
                    <a:pt x="30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6623050" y="2611438"/>
              <a:ext cx="1722437" cy="808037"/>
            </a:xfrm>
            <a:custGeom>
              <a:avLst/>
              <a:gdLst>
                <a:gd name="T0" fmla="*/ 421 w 435"/>
                <a:gd name="T1" fmla="*/ 11 h 204"/>
                <a:gd name="T2" fmla="*/ 357 w 435"/>
                <a:gd name="T3" fmla="*/ 22 h 204"/>
                <a:gd name="T4" fmla="*/ 183 w 435"/>
                <a:gd name="T5" fmla="*/ 88 h 204"/>
                <a:gd name="T6" fmla="*/ 22 w 435"/>
                <a:gd name="T7" fmla="*/ 156 h 204"/>
                <a:gd name="T8" fmla="*/ 3 w 435"/>
                <a:gd name="T9" fmla="*/ 186 h 204"/>
                <a:gd name="T10" fmla="*/ 39 w 435"/>
                <a:gd name="T11" fmla="*/ 199 h 204"/>
                <a:gd name="T12" fmla="*/ 44 w 435"/>
                <a:gd name="T13" fmla="*/ 198 h 204"/>
                <a:gd name="T14" fmla="*/ 36 w 435"/>
                <a:gd name="T15" fmla="*/ 199 h 204"/>
                <a:gd name="T16" fmla="*/ 22 w 435"/>
                <a:gd name="T17" fmla="*/ 184 h 204"/>
                <a:gd name="T18" fmla="*/ 22 w 435"/>
                <a:gd name="T19" fmla="*/ 184 h 204"/>
                <a:gd name="T20" fmla="*/ 17 w 435"/>
                <a:gd name="T21" fmla="*/ 184 h 204"/>
                <a:gd name="T22" fmla="*/ 17 w 435"/>
                <a:gd name="T23" fmla="*/ 182 h 204"/>
                <a:gd name="T24" fmla="*/ 17 w 435"/>
                <a:gd name="T25" fmla="*/ 182 h 204"/>
                <a:gd name="T26" fmla="*/ 18 w 435"/>
                <a:gd name="T27" fmla="*/ 181 h 204"/>
                <a:gd name="T28" fmla="*/ 18 w 435"/>
                <a:gd name="T29" fmla="*/ 181 h 204"/>
                <a:gd name="T30" fmla="*/ 18 w 435"/>
                <a:gd name="T31" fmla="*/ 181 h 204"/>
                <a:gd name="T32" fmla="*/ 32 w 435"/>
                <a:gd name="T33" fmla="*/ 173 h 204"/>
                <a:gd name="T34" fmla="*/ 47 w 435"/>
                <a:gd name="T35" fmla="*/ 165 h 204"/>
                <a:gd name="T36" fmla="*/ 51 w 435"/>
                <a:gd name="T37" fmla="*/ 163 h 204"/>
                <a:gd name="T38" fmla="*/ 62 w 435"/>
                <a:gd name="T39" fmla="*/ 158 h 204"/>
                <a:gd name="T40" fmla="*/ 67 w 435"/>
                <a:gd name="T41" fmla="*/ 156 h 204"/>
                <a:gd name="T42" fmla="*/ 79 w 435"/>
                <a:gd name="T43" fmla="*/ 151 h 204"/>
                <a:gd name="T44" fmla="*/ 98 w 435"/>
                <a:gd name="T45" fmla="*/ 143 h 204"/>
                <a:gd name="T46" fmla="*/ 297 w 435"/>
                <a:gd name="T47" fmla="*/ 64 h 204"/>
                <a:gd name="T48" fmla="*/ 373 w 435"/>
                <a:gd name="T49" fmla="*/ 36 h 204"/>
                <a:gd name="T50" fmla="*/ 411 w 435"/>
                <a:gd name="T51" fmla="*/ 25 h 204"/>
                <a:gd name="T52" fmla="*/ 416 w 435"/>
                <a:gd name="T53" fmla="*/ 35 h 204"/>
                <a:gd name="T54" fmla="*/ 402 w 435"/>
                <a:gd name="T55" fmla="*/ 40 h 204"/>
                <a:gd name="T56" fmla="*/ 402 w 435"/>
                <a:gd name="T57" fmla="*/ 42 h 204"/>
                <a:gd name="T58" fmla="*/ 413 w 435"/>
                <a:gd name="T59" fmla="*/ 57 h 204"/>
                <a:gd name="T60" fmla="*/ 426 w 435"/>
                <a:gd name="T61" fmla="*/ 51 h 204"/>
                <a:gd name="T62" fmla="*/ 427 w 435"/>
                <a:gd name="T63" fmla="*/ 51 h 204"/>
                <a:gd name="T64" fmla="*/ 428 w 435"/>
                <a:gd name="T65" fmla="*/ 51 h 204"/>
                <a:gd name="T66" fmla="*/ 431 w 435"/>
                <a:gd name="T67" fmla="*/ 46 h 204"/>
                <a:gd name="T68" fmla="*/ 421 w 435"/>
                <a:gd name="T69" fmla="*/ 1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5" h="204">
                  <a:moveTo>
                    <a:pt x="421" y="11"/>
                  </a:moveTo>
                  <a:cubicBezTo>
                    <a:pt x="402" y="0"/>
                    <a:pt x="375" y="15"/>
                    <a:pt x="357" y="22"/>
                  </a:cubicBezTo>
                  <a:cubicBezTo>
                    <a:pt x="298" y="43"/>
                    <a:pt x="240" y="65"/>
                    <a:pt x="183" y="88"/>
                  </a:cubicBezTo>
                  <a:cubicBezTo>
                    <a:pt x="129" y="109"/>
                    <a:pt x="74" y="129"/>
                    <a:pt x="22" y="156"/>
                  </a:cubicBezTo>
                  <a:cubicBezTo>
                    <a:pt x="8" y="163"/>
                    <a:pt x="0" y="168"/>
                    <a:pt x="3" y="186"/>
                  </a:cubicBezTo>
                  <a:cubicBezTo>
                    <a:pt x="6" y="204"/>
                    <a:pt x="26" y="203"/>
                    <a:pt x="39" y="199"/>
                  </a:cubicBezTo>
                  <a:cubicBezTo>
                    <a:pt x="41" y="199"/>
                    <a:pt x="42" y="198"/>
                    <a:pt x="44" y="198"/>
                  </a:cubicBezTo>
                  <a:cubicBezTo>
                    <a:pt x="41" y="198"/>
                    <a:pt x="38" y="199"/>
                    <a:pt x="36" y="199"/>
                  </a:cubicBezTo>
                  <a:cubicBezTo>
                    <a:pt x="32" y="193"/>
                    <a:pt x="28" y="188"/>
                    <a:pt x="22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18" y="184"/>
                    <a:pt x="17" y="182"/>
                    <a:pt x="17" y="184"/>
                  </a:cubicBezTo>
                  <a:cubicBezTo>
                    <a:pt x="17" y="183"/>
                    <a:pt x="17" y="182"/>
                    <a:pt x="17" y="182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21" y="178"/>
                    <a:pt x="28" y="175"/>
                    <a:pt x="32" y="173"/>
                  </a:cubicBezTo>
                  <a:cubicBezTo>
                    <a:pt x="37" y="170"/>
                    <a:pt x="42" y="168"/>
                    <a:pt x="47" y="165"/>
                  </a:cubicBezTo>
                  <a:cubicBezTo>
                    <a:pt x="48" y="165"/>
                    <a:pt x="50" y="164"/>
                    <a:pt x="51" y="163"/>
                  </a:cubicBezTo>
                  <a:cubicBezTo>
                    <a:pt x="55" y="162"/>
                    <a:pt x="58" y="160"/>
                    <a:pt x="62" y="158"/>
                  </a:cubicBezTo>
                  <a:cubicBezTo>
                    <a:pt x="63" y="158"/>
                    <a:pt x="65" y="157"/>
                    <a:pt x="67" y="156"/>
                  </a:cubicBezTo>
                  <a:cubicBezTo>
                    <a:pt x="71" y="154"/>
                    <a:pt x="75" y="152"/>
                    <a:pt x="79" y="151"/>
                  </a:cubicBezTo>
                  <a:cubicBezTo>
                    <a:pt x="86" y="148"/>
                    <a:pt x="92" y="145"/>
                    <a:pt x="98" y="143"/>
                  </a:cubicBezTo>
                  <a:cubicBezTo>
                    <a:pt x="164" y="115"/>
                    <a:pt x="231" y="89"/>
                    <a:pt x="297" y="64"/>
                  </a:cubicBezTo>
                  <a:cubicBezTo>
                    <a:pt x="323" y="55"/>
                    <a:pt x="348" y="45"/>
                    <a:pt x="373" y="36"/>
                  </a:cubicBezTo>
                  <a:cubicBezTo>
                    <a:pt x="385" y="31"/>
                    <a:pt x="398" y="27"/>
                    <a:pt x="411" y="25"/>
                  </a:cubicBezTo>
                  <a:cubicBezTo>
                    <a:pt x="419" y="25"/>
                    <a:pt x="419" y="29"/>
                    <a:pt x="416" y="35"/>
                  </a:cubicBezTo>
                  <a:cubicBezTo>
                    <a:pt x="412" y="37"/>
                    <a:pt x="407" y="38"/>
                    <a:pt x="402" y="40"/>
                  </a:cubicBezTo>
                  <a:cubicBezTo>
                    <a:pt x="402" y="41"/>
                    <a:pt x="402" y="41"/>
                    <a:pt x="402" y="42"/>
                  </a:cubicBezTo>
                  <a:cubicBezTo>
                    <a:pt x="404" y="48"/>
                    <a:pt x="408" y="53"/>
                    <a:pt x="413" y="57"/>
                  </a:cubicBezTo>
                  <a:cubicBezTo>
                    <a:pt x="409" y="58"/>
                    <a:pt x="418" y="55"/>
                    <a:pt x="426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8" y="51"/>
                  </a:cubicBezTo>
                  <a:cubicBezTo>
                    <a:pt x="430" y="50"/>
                    <a:pt x="431" y="48"/>
                    <a:pt x="431" y="46"/>
                  </a:cubicBezTo>
                  <a:cubicBezTo>
                    <a:pt x="435" y="34"/>
                    <a:pt x="434" y="18"/>
                    <a:pt x="42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12"/>
          <p:cNvSpPr txBox="1"/>
          <p:nvPr/>
        </p:nvSpPr>
        <p:spPr>
          <a:xfrm rot="20490134">
            <a:off x="5585369" y="2307734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2"/>
          <p:cNvSpPr txBox="1"/>
          <p:nvPr/>
        </p:nvSpPr>
        <p:spPr>
          <a:xfrm rot="164884">
            <a:off x="5837719" y="3246011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12"/>
          <p:cNvSpPr txBox="1"/>
          <p:nvPr/>
        </p:nvSpPr>
        <p:spPr>
          <a:xfrm rot="533412">
            <a:off x="5666221" y="3932819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2"/>
          <p:cNvSpPr txBox="1"/>
          <p:nvPr/>
        </p:nvSpPr>
        <p:spPr>
          <a:xfrm rot="2636807">
            <a:off x="5140000" y="4830516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7270392" y="1976874"/>
            <a:ext cx="4379033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7270392" y="3038256"/>
            <a:ext cx="4483458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7270392" y="4099638"/>
            <a:ext cx="4483458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270392" y="5161019"/>
            <a:ext cx="4483458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969004" y="2429217"/>
            <a:ext cx="6253989" cy="1999565"/>
            <a:chOff x="2969005" y="2298870"/>
            <a:chExt cx="6253989" cy="1999565"/>
          </a:xfrm>
        </p:grpSpPr>
        <p:grpSp>
          <p:nvGrpSpPr>
            <p:cNvPr id="4" name="组合 3"/>
            <p:cNvGrpSpPr/>
            <p:nvPr/>
          </p:nvGrpSpPr>
          <p:grpSpPr>
            <a:xfrm>
              <a:off x="2969005" y="2298870"/>
              <a:ext cx="6253989" cy="1636013"/>
              <a:chOff x="2696171" y="2323646"/>
              <a:chExt cx="6253989" cy="163601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268177" y="2323646"/>
                <a:ext cx="3109978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50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谢谢观看</a:t>
                </a:r>
                <a:endParaRPr lang="zh-CN" altLang="en-US" sz="550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696171" y="3251773"/>
                <a:ext cx="62539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rgbClr val="3D735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Thank you for watching</a:t>
                </a:r>
                <a:endParaRPr lang="zh-CN" altLang="en-US" sz="4000" dirty="0">
                  <a:solidFill>
                    <a:srgbClr val="3D735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8" name="文本占位符 2"/>
            <p:cNvSpPr txBox="1"/>
            <p:nvPr/>
          </p:nvSpPr>
          <p:spPr>
            <a:xfrm>
              <a:off x="3136582" y="3926025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36581" y="2586490"/>
            <a:ext cx="5918837" cy="1685020"/>
            <a:chOff x="3136581" y="2620011"/>
            <a:chExt cx="5918837" cy="1685020"/>
          </a:xfrm>
        </p:grpSpPr>
        <p:grpSp>
          <p:nvGrpSpPr>
            <p:cNvPr id="5" name="组合 4"/>
            <p:cNvGrpSpPr/>
            <p:nvPr/>
          </p:nvGrpSpPr>
          <p:grpSpPr>
            <a:xfrm>
              <a:off x="4977744" y="2620011"/>
              <a:ext cx="2236510" cy="1199901"/>
              <a:chOff x="4991377" y="2848925"/>
              <a:chExt cx="2236510" cy="1199901"/>
            </a:xfrm>
          </p:grpSpPr>
          <p:sp>
            <p:nvSpPr>
              <p:cNvPr id="18" name="文本框 13"/>
              <p:cNvSpPr txBox="1">
                <a:spLocks noChangeArrowheads="1"/>
              </p:cNvSpPr>
              <p:nvPr/>
            </p:nvSpPr>
            <p:spPr bwMode="auto">
              <a:xfrm>
                <a:off x="4991377" y="3648716"/>
                <a:ext cx="22365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点击添加标题内容</a:t>
                </a:r>
                <a:endParaRPr lang="zh-CN" altLang="en-US" sz="2000" dirty="0">
                  <a:solidFill>
                    <a:srgbClr val="59595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5766091" y="2848925"/>
                <a:ext cx="687082" cy="687082"/>
                <a:chOff x="5797609" y="2848925"/>
                <a:chExt cx="687082" cy="687082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5797609" y="2848925"/>
                  <a:ext cx="687082" cy="687082"/>
                </a:xfrm>
                <a:prstGeom prst="ellipse">
                  <a:avLst/>
                </a:prstGeom>
                <a:noFill/>
                <a:ln>
                  <a:solidFill>
                    <a:srgbClr val="3D73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5838007" y="2961634"/>
                  <a:ext cx="6062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708265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01</a:t>
                  </a:r>
                  <a:endParaRPr lang="zh-CN" altLang="en-US" sz="2400" dirty="0">
                    <a:solidFill>
                      <a:srgbClr val="708265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sp>
          <p:nvSpPr>
            <p:cNvPr id="22" name="文本占位符 2"/>
            <p:cNvSpPr txBox="1"/>
            <p:nvPr/>
          </p:nvSpPr>
          <p:spPr>
            <a:xfrm>
              <a:off x="3136581" y="3932621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9" name="新月形 5"/>
          <p:cNvSpPr>
            <a:spLocks noChangeArrowheads="1"/>
          </p:cNvSpPr>
          <p:nvPr/>
        </p:nvSpPr>
        <p:spPr bwMode="auto">
          <a:xfrm rot="4551297">
            <a:off x="5189538" y="1391444"/>
            <a:ext cx="1589088" cy="3176587"/>
          </a:xfrm>
          <a:prstGeom prst="moon">
            <a:avLst>
              <a:gd name="adj" fmla="val 15190"/>
            </a:avLst>
          </a:prstGeom>
          <a:solidFill>
            <a:srgbClr val="3D7351"/>
          </a:solidFill>
          <a:ln w="3175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FFFFFF"/>
              </a:solidFill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新月形 4"/>
          <p:cNvSpPr>
            <a:spLocks noChangeArrowheads="1"/>
          </p:cNvSpPr>
          <p:nvPr/>
        </p:nvSpPr>
        <p:spPr bwMode="auto">
          <a:xfrm rot="20751297">
            <a:off x="4376738" y="2426494"/>
            <a:ext cx="1589087" cy="3178175"/>
          </a:xfrm>
          <a:prstGeom prst="moon">
            <a:avLst>
              <a:gd name="adj" fmla="val 15190"/>
            </a:avLst>
          </a:prstGeom>
          <a:solidFill>
            <a:srgbClr val="3D7351"/>
          </a:solidFill>
          <a:ln w="3175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FFFFFF"/>
              </a:solidFill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新月形 6"/>
          <p:cNvSpPr>
            <a:spLocks noChangeArrowheads="1"/>
          </p:cNvSpPr>
          <p:nvPr/>
        </p:nvSpPr>
        <p:spPr bwMode="auto">
          <a:xfrm rot="9951297">
            <a:off x="6226175" y="2205832"/>
            <a:ext cx="1589088" cy="3178175"/>
          </a:xfrm>
          <a:prstGeom prst="moon">
            <a:avLst>
              <a:gd name="adj" fmla="val 15190"/>
            </a:avLst>
          </a:prstGeom>
          <a:solidFill>
            <a:srgbClr val="3D7351"/>
          </a:solidFill>
          <a:ln w="3175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FFFFFF"/>
              </a:solidFill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新月形 7"/>
          <p:cNvSpPr>
            <a:spLocks noChangeArrowheads="1"/>
          </p:cNvSpPr>
          <p:nvPr/>
        </p:nvSpPr>
        <p:spPr bwMode="auto">
          <a:xfrm rot="15351297">
            <a:off x="5426075" y="3229769"/>
            <a:ext cx="1589088" cy="3176588"/>
          </a:xfrm>
          <a:prstGeom prst="moon">
            <a:avLst>
              <a:gd name="adj" fmla="val 15190"/>
            </a:avLst>
          </a:prstGeom>
          <a:solidFill>
            <a:srgbClr val="3D7351"/>
          </a:solidFill>
          <a:ln w="3175" cmpd="sng">
            <a:solidFill>
              <a:schemeClr val="bg1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FFFFFF"/>
              </a:solidFill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11"/>
          <p:cNvSpPr>
            <a:spLocks noChangeArrowheads="1"/>
          </p:cNvSpPr>
          <p:nvPr/>
        </p:nvSpPr>
        <p:spPr bwMode="auto">
          <a:xfrm flipH="1">
            <a:off x="5089525" y="3602832"/>
            <a:ext cx="2111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细黑" panose="02010600040101010101" pitchFamily="2" charset="-122"/>
                <a:cs typeface="+mn-ea"/>
                <a:sym typeface="Arial" panose="020B0604020202020204" pitchFamily="34" charset="0"/>
              </a:rPr>
              <a:t>编辑标题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华文细黑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042740" y="2473402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8343116" y="2473402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1042740" y="4621129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8343116" y="4621129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552856" y="2322585"/>
            <a:ext cx="3117944" cy="3117944"/>
            <a:chOff x="4552856" y="2322585"/>
            <a:chExt cx="3117944" cy="3117944"/>
          </a:xfrm>
        </p:grpSpPr>
        <p:sp>
          <p:nvSpPr>
            <p:cNvPr id="4" name="椭圆 3"/>
            <p:cNvSpPr/>
            <p:nvPr/>
          </p:nvSpPr>
          <p:spPr>
            <a:xfrm>
              <a:off x="4552856" y="2322585"/>
              <a:ext cx="3117944" cy="3117944"/>
            </a:xfrm>
            <a:prstGeom prst="ellipse">
              <a:avLst/>
            </a:prstGeom>
            <a:solidFill>
              <a:srgbClr val="3D7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3283" y="2342996"/>
              <a:ext cx="3077090" cy="3077122"/>
              <a:chOff x="4277277" y="2028594"/>
              <a:chExt cx="3642135" cy="364217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4" t="917" r="16583" b="50192"/>
              <a:stretch>
                <a:fillRect/>
              </a:stretch>
            </p:blipFill>
            <p:spPr>
              <a:xfrm>
                <a:off x="6111828" y="2028594"/>
                <a:ext cx="1807584" cy="1807244"/>
              </a:xfrm>
              <a:custGeom>
                <a:avLst/>
                <a:gdLst>
                  <a:gd name="connsiteX0" fmla="*/ 0 w 1807584"/>
                  <a:gd name="connsiteY0" fmla="*/ 0 h 1807244"/>
                  <a:gd name="connsiteX1" fmla="*/ 172781 w 1807584"/>
                  <a:gd name="connsiteY1" fmla="*/ 8725 h 1807244"/>
                  <a:gd name="connsiteX2" fmla="*/ 1798877 w 1807584"/>
                  <a:gd name="connsiteY2" fmla="*/ 1634821 h 1807244"/>
                  <a:gd name="connsiteX3" fmla="*/ 1807584 w 1807584"/>
                  <a:gd name="connsiteY3" fmla="*/ 1807244 h 1807244"/>
                  <a:gd name="connsiteX4" fmla="*/ 0 w 1807584"/>
                  <a:gd name="connsiteY4" fmla="*/ 1807244 h 1807244"/>
                  <a:gd name="connsiteX5" fmla="*/ 0 w 1807584"/>
                  <a:gd name="connsiteY5" fmla="*/ 0 h 1807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84" h="1807244">
                    <a:moveTo>
                      <a:pt x="0" y="0"/>
                    </a:moveTo>
                    <a:lnTo>
                      <a:pt x="172781" y="8725"/>
                    </a:lnTo>
                    <a:cubicBezTo>
                      <a:pt x="1030176" y="95798"/>
                      <a:pt x="1711804" y="777427"/>
                      <a:pt x="1798877" y="1634821"/>
                    </a:cubicBezTo>
                    <a:lnTo>
                      <a:pt x="1807584" y="1807244"/>
                    </a:lnTo>
                    <a:lnTo>
                      <a:pt x="0" y="180724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46" t="942" r="50000" b="50192"/>
              <a:stretch>
                <a:fillRect/>
              </a:stretch>
            </p:blipFill>
            <p:spPr>
              <a:xfrm>
                <a:off x="4277277" y="2029542"/>
                <a:ext cx="1788833" cy="1806297"/>
              </a:xfrm>
              <a:custGeom>
                <a:avLst/>
                <a:gdLst>
                  <a:gd name="connsiteX0" fmla="*/ 1788833 w 1788833"/>
                  <a:gd name="connsiteY0" fmla="*/ 0 h 1806297"/>
                  <a:gd name="connsiteX1" fmla="*/ 1788833 w 1788833"/>
                  <a:gd name="connsiteY1" fmla="*/ 1806297 h 1806297"/>
                  <a:gd name="connsiteX2" fmla="*/ 0 w 1788833"/>
                  <a:gd name="connsiteY2" fmla="*/ 1806297 h 1806297"/>
                  <a:gd name="connsiteX3" fmla="*/ 8707 w 1788833"/>
                  <a:gd name="connsiteY3" fmla="*/ 1633874 h 1806297"/>
                  <a:gd name="connsiteX4" fmla="*/ 1634803 w 1788833"/>
                  <a:gd name="connsiteY4" fmla="*/ 7778 h 1806297"/>
                  <a:gd name="connsiteX5" fmla="*/ 1788833 w 1788833"/>
                  <a:gd name="connsiteY5" fmla="*/ 0 h 180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8833" h="1806297">
                    <a:moveTo>
                      <a:pt x="1788833" y="0"/>
                    </a:moveTo>
                    <a:lnTo>
                      <a:pt x="1788833" y="1806297"/>
                    </a:lnTo>
                    <a:lnTo>
                      <a:pt x="0" y="1806297"/>
                    </a:lnTo>
                    <a:lnTo>
                      <a:pt x="8707" y="1633874"/>
                    </a:lnTo>
                    <a:cubicBezTo>
                      <a:pt x="95780" y="776480"/>
                      <a:pt x="777409" y="94851"/>
                      <a:pt x="1634803" y="7778"/>
                    </a:cubicBezTo>
                    <a:lnTo>
                      <a:pt x="1788833" y="0"/>
                    </a:lnTo>
                    <a:close/>
                  </a:path>
                </a:pathLst>
              </a:cu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62" t="51045" r="50000" b="577"/>
              <a:stretch>
                <a:fillRect/>
              </a:stretch>
            </p:blipFill>
            <p:spPr>
              <a:xfrm>
                <a:off x="4278187" y="3881557"/>
                <a:ext cx="1787922" cy="1788262"/>
              </a:xfrm>
              <a:custGeom>
                <a:avLst/>
                <a:gdLst>
                  <a:gd name="connsiteX0" fmla="*/ 0 w 1787922"/>
                  <a:gd name="connsiteY0" fmla="*/ 0 h 1788262"/>
                  <a:gd name="connsiteX1" fmla="*/ 1787922 w 1787922"/>
                  <a:gd name="connsiteY1" fmla="*/ 0 h 1788262"/>
                  <a:gd name="connsiteX2" fmla="*/ 1787922 w 1787922"/>
                  <a:gd name="connsiteY2" fmla="*/ 1788262 h 1788262"/>
                  <a:gd name="connsiteX3" fmla="*/ 1633892 w 1787922"/>
                  <a:gd name="connsiteY3" fmla="*/ 1780484 h 1788262"/>
                  <a:gd name="connsiteX4" fmla="*/ 7796 w 1787922"/>
                  <a:gd name="connsiteY4" fmla="*/ 154388 h 1788262"/>
                  <a:gd name="connsiteX5" fmla="*/ 0 w 1787922"/>
                  <a:gd name="connsiteY5" fmla="*/ 0 h 178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7922" h="1788262">
                    <a:moveTo>
                      <a:pt x="0" y="0"/>
                    </a:moveTo>
                    <a:lnTo>
                      <a:pt x="1787922" y="0"/>
                    </a:lnTo>
                    <a:lnTo>
                      <a:pt x="1787922" y="1788262"/>
                    </a:lnTo>
                    <a:lnTo>
                      <a:pt x="1633892" y="1780484"/>
                    </a:lnTo>
                    <a:cubicBezTo>
                      <a:pt x="776498" y="1693411"/>
                      <a:pt x="94869" y="1011783"/>
                      <a:pt x="7796" y="154388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4" t="51045" r="16600" b="551"/>
              <a:stretch>
                <a:fillRect/>
              </a:stretch>
            </p:blipFill>
            <p:spPr>
              <a:xfrm>
                <a:off x="6111828" y="3881558"/>
                <a:ext cx="1806674" cy="1789209"/>
              </a:xfrm>
              <a:custGeom>
                <a:avLst/>
                <a:gdLst>
                  <a:gd name="connsiteX0" fmla="*/ 0 w 1806674"/>
                  <a:gd name="connsiteY0" fmla="*/ 0 h 1789209"/>
                  <a:gd name="connsiteX1" fmla="*/ 1806674 w 1806674"/>
                  <a:gd name="connsiteY1" fmla="*/ 0 h 1789209"/>
                  <a:gd name="connsiteX2" fmla="*/ 1798877 w 1806674"/>
                  <a:gd name="connsiteY2" fmla="*/ 154388 h 1789209"/>
                  <a:gd name="connsiteX3" fmla="*/ 172781 w 1806674"/>
                  <a:gd name="connsiteY3" fmla="*/ 1780484 h 1789209"/>
                  <a:gd name="connsiteX4" fmla="*/ 0 w 1806674"/>
                  <a:gd name="connsiteY4" fmla="*/ 1789209 h 1789209"/>
                  <a:gd name="connsiteX5" fmla="*/ 0 w 1806674"/>
                  <a:gd name="connsiteY5" fmla="*/ 0 h 1789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6674" h="1789209">
                    <a:moveTo>
                      <a:pt x="0" y="0"/>
                    </a:moveTo>
                    <a:lnTo>
                      <a:pt x="1806674" y="0"/>
                    </a:lnTo>
                    <a:lnTo>
                      <a:pt x="1798877" y="154388"/>
                    </a:lnTo>
                    <a:cubicBezTo>
                      <a:pt x="1711804" y="1011783"/>
                      <a:pt x="1030176" y="1693411"/>
                      <a:pt x="172781" y="1780484"/>
                    </a:cubicBezTo>
                    <a:lnTo>
                      <a:pt x="0" y="178920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1042740" y="2473402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8343116" y="2473402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1042740" y="4621129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343116" y="4621129"/>
            <a:ext cx="280614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63848" y="2138679"/>
            <a:ext cx="8276988" cy="2762960"/>
            <a:chOff x="1865" y="1977"/>
            <a:chExt cx="2437" cy="814"/>
          </a:xfrm>
        </p:grpSpPr>
        <p:sp>
          <p:nvSpPr>
            <p:cNvPr id="5" name="Freeform 4"/>
            <p:cNvSpPr/>
            <p:nvPr/>
          </p:nvSpPr>
          <p:spPr>
            <a:xfrm>
              <a:off x="1865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0" b="0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rgbClr val="3D735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Freeform 5"/>
            <p:cNvSpPr/>
            <p:nvPr/>
          </p:nvSpPr>
          <p:spPr>
            <a:xfrm flipH="1" flipV="1">
              <a:off x="2744" y="1977"/>
              <a:ext cx="1558" cy="814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0" b="0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rgbClr val="3D735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" name="Rectangle 6"/>
          <p:cNvSpPr/>
          <p:nvPr/>
        </p:nvSpPr>
        <p:spPr>
          <a:xfrm rot="18900000">
            <a:off x="2731794" y="2860141"/>
            <a:ext cx="1325984" cy="1325982"/>
          </a:xfrm>
          <a:prstGeom prst="rect">
            <a:avLst/>
          </a:prstGeom>
          <a:solidFill>
            <a:srgbClr val="3D7351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 rot="18900000">
            <a:off x="5532413" y="2860141"/>
            <a:ext cx="1325982" cy="1325982"/>
          </a:xfrm>
          <a:prstGeom prst="rect">
            <a:avLst/>
          </a:prstGeom>
          <a:solidFill>
            <a:srgbClr val="3D7351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 rot="18900000">
            <a:off x="8307266" y="2860141"/>
            <a:ext cx="1325982" cy="1325982"/>
          </a:xfrm>
          <a:prstGeom prst="rect">
            <a:avLst/>
          </a:prstGeom>
          <a:solidFill>
            <a:srgbClr val="3D7351"/>
          </a:solidFill>
          <a:ln w="6350">
            <a:noFill/>
            <a:miter/>
          </a:ln>
        </p:spPr>
        <p:txBody>
          <a:bodyPr wrap="none"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 Box 16"/>
          <p:cNvSpPr txBox="1"/>
          <p:nvPr/>
        </p:nvSpPr>
        <p:spPr>
          <a:xfrm>
            <a:off x="6176542" y="2776147"/>
            <a:ext cx="65" cy="277000"/>
          </a:xfrm>
          <a:prstGeom prst="rect">
            <a:avLst/>
          </a:prstGeom>
          <a:noFill/>
          <a:ln w="6350">
            <a:noFill/>
            <a:miter/>
          </a:ln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1585" y="3332519"/>
            <a:ext cx="1665620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algn="ctr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此处输入您的内容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32245" y="3365352"/>
            <a:ext cx="1665620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algn="ctr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此处输入您的内容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1960" y="3365352"/>
            <a:ext cx="1665620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algn="ctr">
              <a:lnSpc>
                <a:spcPct val="120000"/>
              </a:lnSpc>
              <a:spcBef>
                <a:spcPct val="15000"/>
              </a:spcBef>
              <a:buClr>
                <a:srgbClr val="1C1C1C"/>
              </a:buClr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此处输入您的内容</a:t>
            </a:r>
            <a:endParaRPr lang="zh-CN" altLang="en-US" sz="1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2303079" y="5102302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5049270" y="5102302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7795461" y="5102302"/>
            <a:ext cx="2368452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hape 799"/>
          <p:cNvSpPr/>
          <p:nvPr/>
        </p:nvSpPr>
        <p:spPr>
          <a:xfrm flipV="1">
            <a:off x="2570860" y="2697241"/>
            <a:ext cx="2320640" cy="1190072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25393" tIns="25393" rIns="25393" bIns="25393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5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5" name="Shape 800"/>
          <p:cNvSpPr/>
          <p:nvPr/>
        </p:nvSpPr>
        <p:spPr>
          <a:xfrm>
            <a:off x="2578073" y="3894526"/>
            <a:ext cx="2284577" cy="1319898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25393" tIns="25393" rIns="25393" bIns="25393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5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" name="Shape 801"/>
          <p:cNvSpPr/>
          <p:nvPr/>
        </p:nvSpPr>
        <p:spPr>
          <a:xfrm>
            <a:off x="2567255" y="3890920"/>
            <a:ext cx="2821913" cy="605855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25393" tIns="25393" rIns="25393" bIns="25393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5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7" name="Shape 802"/>
          <p:cNvSpPr/>
          <p:nvPr/>
        </p:nvSpPr>
        <p:spPr>
          <a:xfrm flipV="1">
            <a:off x="2576269" y="3474395"/>
            <a:ext cx="2798473" cy="416525"/>
          </a:xfrm>
          <a:prstGeom prst="line">
            <a:avLst/>
          </a:prstGeom>
          <a:ln w="12700">
            <a:solidFill>
              <a:srgbClr val="A6AAA9"/>
            </a:solidFill>
            <a:miter lim="400000"/>
            <a:tailEnd type="triangle"/>
          </a:ln>
        </p:spPr>
        <p:txBody>
          <a:bodyPr lIns="25393" tIns="25393" rIns="25393" bIns="25393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5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" name="Shape 806"/>
          <p:cNvSpPr/>
          <p:nvPr/>
        </p:nvSpPr>
        <p:spPr bwMode="auto">
          <a:xfrm rot="10800000">
            <a:off x="1737811" y="3304900"/>
            <a:ext cx="1011561" cy="1009758"/>
          </a:xfrm>
          <a:custGeom>
            <a:avLst/>
            <a:gdLst>
              <a:gd name="T0" fmla="*/ 756243600 w 21600"/>
              <a:gd name="T1" fmla="*/ 753571139 h 21600"/>
              <a:gd name="T2" fmla="*/ 756243600 w 21600"/>
              <a:gd name="T3" fmla="*/ 753571139 h 21600"/>
              <a:gd name="T4" fmla="*/ 756243600 w 21600"/>
              <a:gd name="T5" fmla="*/ 753571139 h 21600"/>
              <a:gd name="T6" fmla="*/ 756243600 w 21600"/>
              <a:gd name="T7" fmla="*/ 75357113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22854" tIns="22854" rIns="22854" bIns="22854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9" name="Shape 807"/>
          <p:cNvSpPr/>
          <p:nvPr/>
        </p:nvSpPr>
        <p:spPr>
          <a:xfrm>
            <a:off x="1993857" y="3607827"/>
            <a:ext cx="499469" cy="403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15834" y="6647"/>
                </a:moveTo>
                <a:lnTo>
                  <a:pt x="13695" y="1662"/>
                </a:lnTo>
                <a:lnTo>
                  <a:pt x="16442" y="1662"/>
                </a:lnTo>
                <a:lnTo>
                  <a:pt x="19462" y="6647"/>
                </a:lnTo>
                <a:cubicBezTo>
                  <a:pt x="19462" y="6647"/>
                  <a:pt x="15834" y="6647"/>
                  <a:pt x="15834" y="6647"/>
                </a:cubicBezTo>
                <a:close/>
                <a:moveTo>
                  <a:pt x="12719" y="16941"/>
                </a:moveTo>
                <a:lnTo>
                  <a:pt x="15865" y="8306"/>
                </a:lnTo>
                <a:lnTo>
                  <a:pt x="19253" y="8306"/>
                </a:lnTo>
                <a:cubicBezTo>
                  <a:pt x="19253" y="8306"/>
                  <a:pt x="12719" y="16941"/>
                  <a:pt x="12719" y="16941"/>
                </a:cubicBezTo>
                <a:close/>
                <a:moveTo>
                  <a:pt x="10737" y="18328"/>
                </a:moveTo>
                <a:lnTo>
                  <a:pt x="7079" y="8306"/>
                </a:lnTo>
                <a:lnTo>
                  <a:pt x="14397" y="8306"/>
                </a:lnTo>
                <a:cubicBezTo>
                  <a:pt x="14397" y="8306"/>
                  <a:pt x="10737" y="18328"/>
                  <a:pt x="10737" y="18328"/>
                </a:cubicBezTo>
                <a:close/>
                <a:moveTo>
                  <a:pt x="2224" y="8306"/>
                </a:moveTo>
                <a:lnTo>
                  <a:pt x="5610" y="8306"/>
                </a:lnTo>
                <a:lnTo>
                  <a:pt x="8757" y="16941"/>
                </a:lnTo>
                <a:cubicBezTo>
                  <a:pt x="8757" y="16941"/>
                  <a:pt x="2224" y="8306"/>
                  <a:pt x="2224" y="8306"/>
                </a:cubicBezTo>
                <a:close/>
                <a:moveTo>
                  <a:pt x="5034" y="1662"/>
                </a:moveTo>
                <a:lnTo>
                  <a:pt x="7780" y="1662"/>
                </a:lnTo>
                <a:lnTo>
                  <a:pt x="5642" y="6647"/>
                </a:lnTo>
                <a:lnTo>
                  <a:pt x="2013" y="6647"/>
                </a:lnTo>
                <a:cubicBezTo>
                  <a:pt x="2013" y="6647"/>
                  <a:pt x="5034" y="1662"/>
                  <a:pt x="5034" y="1662"/>
                </a:cubicBezTo>
                <a:close/>
                <a:moveTo>
                  <a:pt x="12174" y="1662"/>
                </a:moveTo>
                <a:lnTo>
                  <a:pt x="14313" y="6647"/>
                </a:lnTo>
                <a:lnTo>
                  <a:pt x="7163" y="6647"/>
                </a:lnTo>
                <a:lnTo>
                  <a:pt x="9301" y="1662"/>
                </a:lnTo>
                <a:cubicBezTo>
                  <a:pt x="9301" y="1662"/>
                  <a:pt x="12174" y="1662"/>
                  <a:pt x="12174" y="1662"/>
                </a:cubicBezTo>
                <a:close/>
                <a:moveTo>
                  <a:pt x="17312" y="338"/>
                </a:moveTo>
                <a:cubicBezTo>
                  <a:pt x="17185" y="116"/>
                  <a:pt x="16987" y="0"/>
                  <a:pt x="16778" y="0"/>
                </a:cubicBezTo>
                <a:lnTo>
                  <a:pt x="4698" y="0"/>
                </a:lnTo>
                <a:cubicBezTo>
                  <a:pt x="4489" y="0"/>
                  <a:pt x="4289" y="116"/>
                  <a:pt x="4163" y="338"/>
                </a:cubicBezTo>
                <a:lnTo>
                  <a:pt x="137" y="6985"/>
                </a:lnTo>
                <a:cubicBezTo>
                  <a:pt x="-62" y="7296"/>
                  <a:pt x="-41" y="7751"/>
                  <a:pt x="179" y="8048"/>
                </a:cubicBezTo>
                <a:lnTo>
                  <a:pt x="10245" y="21341"/>
                </a:lnTo>
                <a:cubicBezTo>
                  <a:pt x="10371" y="21509"/>
                  <a:pt x="10549" y="21600"/>
                  <a:pt x="10737" y="21600"/>
                </a:cubicBezTo>
                <a:cubicBezTo>
                  <a:pt x="10927" y="21600"/>
                  <a:pt x="11105" y="21509"/>
                  <a:pt x="11230" y="21341"/>
                </a:cubicBezTo>
                <a:lnTo>
                  <a:pt x="21297" y="8048"/>
                </a:lnTo>
                <a:cubicBezTo>
                  <a:pt x="21517" y="7751"/>
                  <a:pt x="21538" y="7296"/>
                  <a:pt x="21338" y="6985"/>
                </a:cubicBezTo>
                <a:cubicBezTo>
                  <a:pt x="21338" y="6985"/>
                  <a:pt x="17312" y="338"/>
                  <a:pt x="17312" y="33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lIns="19045" tIns="19045" rIns="19045" bIns="19045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sz="2225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0" name="Shape 809"/>
          <p:cNvSpPr/>
          <p:nvPr/>
        </p:nvSpPr>
        <p:spPr bwMode="auto">
          <a:xfrm>
            <a:off x="5295405" y="1936317"/>
            <a:ext cx="510289" cy="876326"/>
          </a:xfrm>
          <a:custGeom>
            <a:avLst/>
            <a:gdLst>
              <a:gd name="T0" fmla="*/ 97124650 w 21600"/>
              <a:gd name="T1" fmla="*/ 492311817 h 21600"/>
              <a:gd name="T2" fmla="*/ 97124650 w 21600"/>
              <a:gd name="T3" fmla="*/ 492311817 h 21600"/>
              <a:gd name="T4" fmla="*/ 97124650 w 21600"/>
              <a:gd name="T5" fmla="*/ 492311817 h 21600"/>
              <a:gd name="T6" fmla="*/ 97124650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22854" rIns="22854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Shape 810"/>
          <p:cNvSpPr/>
          <p:nvPr/>
        </p:nvSpPr>
        <p:spPr bwMode="auto">
          <a:xfrm>
            <a:off x="6195171" y="4211880"/>
            <a:ext cx="510288" cy="876326"/>
          </a:xfrm>
          <a:custGeom>
            <a:avLst/>
            <a:gdLst>
              <a:gd name="T0" fmla="*/ 97124225 w 21600"/>
              <a:gd name="T1" fmla="*/ 492311817 h 21600"/>
              <a:gd name="T2" fmla="*/ 97124225 w 21600"/>
              <a:gd name="T3" fmla="*/ 492311817 h 21600"/>
              <a:gd name="T4" fmla="*/ 97124225 w 21600"/>
              <a:gd name="T5" fmla="*/ 492311817 h 21600"/>
              <a:gd name="T6" fmla="*/ 97124225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22854" rIns="22854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2" name="Shape 811"/>
          <p:cNvSpPr/>
          <p:nvPr/>
        </p:nvSpPr>
        <p:spPr bwMode="auto">
          <a:xfrm>
            <a:off x="5295405" y="5216229"/>
            <a:ext cx="510289" cy="876326"/>
          </a:xfrm>
          <a:custGeom>
            <a:avLst/>
            <a:gdLst>
              <a:gd name="T0" fmla="*/ 97124650 w 21600"/>
              <a:gd name="T1" fmla="*/ 492311817 h 21600"/>
              <a:gd name="T2" fmla="*/ 97124650 w 21600"/>
              <a:gd name="T3" fmla="*/ 492311817 h 21600"/>
              <a:gd name="T4" fmla="*/ 97124650 w 21600"/>
              <a:gd name="T5" fmla="*/ 492311817 h 21600"/>
              <a:gd name="T6" fmla="*/ 97124650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22854" rIns="22854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3" name="Shape 812"/>
          <p:cNvSpPr/>
          <p:nvPr/>
        </p:nvSpPr>
        <p:spPr bwMode="auto">
          <a:xfrm>
            <a:off x="6195171" y="2976730"/>
            <a:ext cx="510288" cy="876326"/>
          </a:xfrm>
          <a:custGeom>
            <a:avLst/>
            <a:gdLst>
              <a:gd name="T0" fmla="*/ 97124225 w 21600"/>
              <a:gd name="T1" fmla="*/ 492311817 h 21600"/>
              <a:gd name="T2" fmla="*/ 97124225 w 21600"/>
              <a:gd name="T3" fmla="*/ 492311817 h 21600"/>
              <a:gd name="T4" fmla="*/ 97124225 w 21600"/>
              <a:gd name="T5" fmla="*/ 492311817 h 21600"/>
              <a:gd name="T6" fmla="*/ 97124225 w 21600"/>
              <a:gd name="T7" fmla="*/ 49231181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0800" y="5498"/>
                </a:moveTo>
                <a:cubicBezTo>
                  <a:pt x="8184" y="5498"/>
                  <a:pt x="6075" y="4271"/>
                  <a:pt x="6075" y="2749"/>
                </a:cubicBezTo>
                <a:cubicBezTo>
                  <a:pt x="6075" y="1227"/>
                  <a:pt x="8184" y="0"/>
                  <a:pt x="10800" y="0"/>
                </a:cubicBezTo>
                <a:cubicBezTo>
                  <a:pt x="13416" y="0"/>
                  <a:pt x="15525" y="1227"/>
                  <a:pt x="15525" y="2749"/>
                </a:cubicBezTo>
                <a:cubicBezTo>
                  <a:pt x="15525" y="4271"/>
                  <a:pt x="13416" y="5498"/>
                  <a:pt x="10800" y="5498"/>
                </a:cubicBezTo>
                <a:close/>
                <a:moveTo>
                  <a:pt x="21600" y="13353"/>
                </a:moveTo>
                <a:cubicBezTo>
                  <a:pt x="21600" y="14003"/>
                  <a:pt x="20693" y="14531"/>
                  <a:pt x="19575" y="14531"/>
                </a:cubicBezTo>
                <a:cubicBezTo>
                  <a:pt x="18457" y="14531"/>
                  <a:pt x="17550" y="14003"/>
                  <a:pt x="17550" y="13353"/>
                </a:cubicBezTo>
                <a:lnTo>
                  <a:pt x="17550" y="9033"/>
                </a:lnTo>
                <a:lnTo>
                  <a:pt x="16200" y="9033"/>
                </a:lnTo>
                <a:lnTo>
                  <a:pt x="16200" y="20225"/>
                </a:lnTo>
                <a:cubicBezTo>
                  <a:pt x="16200" y="20986"/>
                  <a:pt x="15145" y="21600"/>
                  <a:pt x="13838" y="21600"/>
                </a:cubicBezTo>
                <a:cubicBezTo>
                  <a:pt x="12530" y="21600"/>
                  <a:pt x="11475" y="20986"/>
                  <a:pt x="11475" y="20225"/>
                </a:cubicBezTo>
                <a:lnTo>
                  <a:pt x="11475" y="14531"/>
                </a:lnTo>
                <a:lnTo>
                  <a:pt x="10125" y="14531"/>
                </a:lnTo>
                <a:lnTo>
                  <a:pt x="10125" y="20225"/>
                </a:lnTo>
                <a:cubicBezTo>
                  <a:pt x="10125" y="20986"/>
                  <a:pt x="9070" y="21600"/>
                  <a:pt x="7762" y="21600"/>
                </a:cubicBezTo>
                <a:cubicBezTo>
                  <a:pt x="6455" y="21600"/>
                  <a:pt x="5400" y="20986"/>
                  <a:pt x="5400" y="20225"/>
                </a:cubicBezTo>
                <a:lnTo>
                  <a:pt x="5400" y="9033"/>
                </a:lnTo>
                <a:lnTo>
                  <a:pt x="4050" y="9033"/>
                </a:lnTo>
                <a:lnTo>
                  <a:pt x="4050" y="13353"/>
                </a:lnTo>
                <a:cubicBezTo>
                  <a:pt x="4050" y="14003"/>
                  <a:pt x="3143" y="14531"/>
                  <a:pt x="2025" y="14531"/>
                </a:cubicBezTo>
                <a:cubicBezTo>
                  <a:pt x="907" y="14531"/>
                  <a:pt x="0" y="14003"/>
                  <a:pt x="0" y="13353"/>
                </a:cubicBezTo>
                <a:lnTo>
                  <a:pt x="0" y="8247"/>
                </a:lnTo>
                <a:cubicBezTo>
                  <a:pt x="0" y="6946"/>
                  <a:pt x="1814" y="5891"/>
                  <a:pt x="4050" y="5891"/>
                </a:cubicBezTo>
                <a:lnTo>
                  <a:pt x="17550" y="5891"/>
                </a:lnTo>
                <a:cubicBezTo>
                  <a:pt x="19786" y="5891"/>
                  <a:pt x="21600" y="6946"/>
                  <a:pt x="21600" y="8247"/>
                </a:cubicBezTo>
                <a:cubicBezTo>
                  <a:pt x="21600" y="8247"/>
                  <a:pt x="21600" y="13353"/>
                  <a:pt x="21600" y="13353"/>
                </a:cubicBezTo>
                <a:close/>
              </a:path>
            </a:pathLst>
          </a:custGeom>
          <a:solidFill>
            <a:srgbClr val="3D7351"/>
          </a:solidFill>
          <a:ln>
            <a:noFill/>
          </a:ln>
        </p:spPr>
        <p:txBody>
          <a:bodyPr lIns="22854" rIns="22854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6209599" y="2065542"/>
            <a:ext cx="4687001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6984299" y="3054831"/>
            <a:ext cx="4687001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984299" y="4399974"/>
            <a:ext cx="4687001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6195171" y="5369980"/>
            <a:ext cx="4687001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 HEADER HERE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that has been specifically designed.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36581" y="2586490"/>
            <a:ext cx="5918837" cy="1685020"/>
            <a:chOff x="3136581" y="2620011"/>
            <a:chExt cx="5918837" cy="1685020"/>
          </a:xfrm>
        </p:grpSpPr>
        <p:grpSp>
          <p:nvGrpSpPr>
            <p:cNvPr id="5" name="组合 4"/>
            <p:cNvGrpSpPr/>
            <p:nvPr/>
          </p:nvGrpSpPr>
          <p:grpSpPr>
            <a:xfrm>
              <a:off x="4977744" y="2620011"/>
              <a:ext cx="2236510" cy="1199901"/>
              <a:chOff x="4991377" y="2848925"/>
              <a:chExt cx="2236510" cy="1199901"/>
            </a:xfrm>
          </p:grpSpPr>
          <p:sp>
            <p:nvSpPr>
              <p:cNvPr id="18" name="文本框 13"/>
              <p:cNvSpPr txBox="1">
                <a:spLocks noChangeArrowheads="1"/>
              </p:cNvSpPr>
              <p:nvPr/>
            </p:nvSpPr>
            <p:spPr bwMode="auto">
              <a:xfrm>
                <a:off x="4991377" y="3648716"/>
                <a:ext cx="22365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595959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点击添加标题内容</a:t>
                </a:r>
                <a:endParaRPr lang="zh-CN" altLang="en-US" sz="2000" dirty="0">
                  <a:solidFill>
                    <a:srgbClr val="59595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5766091" y="2848925"/>
                <a:ext cx="687082" cy="687082"/>
                <a:chOff x="5797609" y="2848925"/>
                <a:chExt cx="687082" cy="687082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5797609" y="2848925"/>
                  <a:ext cx="687082" cy="687082"/>
                </a:xfrm>
                <a:prstGeom prst="ellipse">
                  <a:avLst/>
                </a:prstGeom>
                <a:noFill/>
                <a:ln>
                  <a:solidFill>
                    <a:srgbClr val="3D73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5838007" y="2961634"/>
                  <a:ext cx="6062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708265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02</a:t>
                  </a:r>
                  <a:endParaRPr lang="zh-CN" altLang="en-US" sz="2400" dirty="0">
                    <a:solidFill>
                      <a:srgbClr val="708265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sp>
          <p:nvSpPr>
            <p:cNvPr id="22" name="文本占位符 2"/>
            <p:cNvSpPr txBox="1"/>
            <p:nvPr/>
          </p:nvSpPr>
          <p:spPr>
            <a:xfrm>
              <a:off x="3136581" y="3932621"/>
              <a:ext cx="5918837" cy="372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indent="-22860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zh-CN" altLang="en-US" sz="1800" b="1" i="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CSASAADAstudio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sales template, a more beautiful template please magic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rainMagic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</a:t>
              </a:r>
              <a:r>
                <a:rPr lang="en-US" sz="7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moreMagic</a:t>
              </a: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华文细黑" panose="02010600040101010101" pitchFamily="2" charset="-122"/>
                  <a:ea typeface="华文细黑" panose="02010600040101010101" pitchFamily="2" charset="-122"/>
                  <a:sym typeface="+mn-lt"/>
                </a:rPr>
                <a:t> rain studio sales template, a more beautiful template please magic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42146" b="48018"/>
          <a:stretch>
            <a:fillRect/>
          </a:stretch>
        </p:blipFill>
        <p:spPr>
          <a:xfrm>
            <a:off x="7346063" y="2511276"/>
            <a:ext cx="4845938" cy="434672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79253"/>
            <a:ext cx="7218290" cy="30787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20229" y="2214741"/>
            <a:ext cx="5283199" cy="2588369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47225" y="1972920"/>
            <a:ext cx="3064042" cy="481263"/>
          </a:xfrm>
          <a:prstGeom prst="rect">
            <a:avLst/>
          </a:prstGeom>
          <a:solidFill>
            <a:srgbClr val="3D7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21519" y="2062657"/>
            <a:ext cx="218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96841" y="3090238"/>
            <a:ext cx="3129973" cy="1076817"/>
            <a:chOff x="6483927" y="2997893"/>
            <a:chExt cx="3129973" cy="1076817"/>
          </a:xfrm>
        </p:grpSpPr>
        <p:sp>
          <p:nvSpPr>
            <p:cNvPr id="10" name="文本框 5"/>
            <p:cNvSpPr txBox="1">
              <a:spLocks noChangeArrowheads="1"/>
            </p:cNvSpPr>
            <p:nvPr/>
          </p:nvSpPr>
          <p:spPr bwMode="auto">
            <a:xfrm>
              <a:off x="7274920" y="2997893"/>
              <a:ext cx="15479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行业现状分析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文本框 6"/>
            <p:cNvSpPr txBox="1">
              <a:spLocks noChangeArrowheads="1"/>
            </p:cNvSpPr>
            <p:nvPr/>
          </p:nvSpPr>
          <p:spPr bwMode="auto">
            <a:xfrm>
              <a:off x="6483927" y="3336046"/>
              <a:ext cx="312997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Lorem ipsum dolor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,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consectetur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adipiscing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elit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Donec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luctus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nibh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sit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amet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sem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vulputate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venenatis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bibendum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orci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 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pulvinar</a:t>
              </a:r>
              <a:r>
                <a:rPr lang="en-US" altLang="zh-C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华文细黑" panose="02010600040101010101" pitchFamily="2" charset="-122"/>
                </a:rPr>
                <a:t>. 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10017</Words>
  <Application>WPS 演示</Application>
  <PresentationFormat>宽屏</PresentationFormat>
  <Paragraphs>446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7" baseType="lpstr">
      <vt:lpstr>Arial</vt:lpstr>
      <vt:lpstr>宋体</vt:lpstr>
      <vt:lpstr>Wingdings</vt:lpstr>
      <vt:lpstr>华文细黑</vt:lpstr>
      <vt:lpstr>Calibri</vt:lpstr>
      <vt:lpstr>Impact</vt:lpstr>
      <vt:lpstr>Lato Light</vt:lpstr>
      <vt:lpstr>MS PGothic</vt:lpstr>
      <vt:lpstr>微软雅黑</vt:lpstr>
      <vt:lpstr>Calibri Light</vt:lpstr>
      <vt:lpstr>方正宋刻本秀楷简体</vt:lpstr>
      <vt:lpstr>等线</vt:lpstr>
      <vt:lpstr>Segoe Print</vt:lpstr>
      <vt:lpstr>Arial Unicode MS</vt:lpstr>
      <vt:lpstr>等线 Light</vt:lpstr>
      <vt:lpstr>Malgun Gothic</vt:lpstr>
      <vt:lpstr>Roboto Condensed Light</vt:lpstr>
      <vt:lpstr>Gill Sans</vt:lpstr>
      <vt:lpstr>Helvetica</vt:lpstr>
      <vt:lpstr>Sinkin Sans 400 Regular</vt:lpstr>
      <vt:lpstr>Source Sans Pro Semibold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YYQ</dc:creator>
  <cp:lastModifiedBy>Administrator</cp:lastModifiedBy>
  <cp:revision>30</cp:revision>
  <dcterms:created xsi:type="dcterms:W3CDTF">2016-05-18T19:05:00Z</dcterms:created>
  <dcterms:modified xsi:type="dcterms:W3CDTF">2017-11-12T07:07:09Z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